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6" r:id="rId1"/>
    <p:sldMasterId id="2147483706" r:id="rId2"/>
    <p:sldMasterId id="2147483712" r:id="rId3"/>
    <p:sldMasterId id="2147483724" r:id="rId4"/>
  </p:sldMasterIdLst>
  <p:notesMasterIdLst>
    <p:notesMasterId r:id="rId15"/>
  </p:notesMasterIdLst>
  <p:handoutMasterIdLst>
    <p:handoutMasterId r:id="rId16"/>
  </p:handoutMasterIdLst>
  <p:sldIdLst>
    <p:sldId id="446" r:id="rId5"/>
    <p:sldId id="453" r:id="rId6"/>
    <p:sldId id="451" r:id="rId7"/>
    <p:sldId id="433" r:id="rId8"/>
    <p:sldId id="447" r:id="rId9"/>
    <p:sldId id="452" r:id="rId10"/>
    <p:sldId id="450" r:id="rId11"/>
    <p:sldId id="449" r:id="rId12"/>
    <p:sldId id="448" r:id="rId13"/>
    <p:sldId id="42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72" userDrawn="1">
          <p15:clr>
            <a:srgbClr val="A4A3A4"/>
          </p15:clr>
        </p15:guide>
        <p15:guide id="2" pos="288" userDrawn="1">
          <p15:clr>
            <a:srgbClr val="F26B43"/>
          </p15:clr>
        </p15:guide>
        <p15:guide id="3" orient="horz" pos="4056" userDrawn="1">
          <p15:clr>
            <a:srgbClr val="F26B43"/>
          </p15:clr>
        </p15:guide>
        <p15:guide id="4" orient="horz" pos="1488" userDrawn="1">
          <p15:clr>
            <a:srgbClr val="A4A3A4"/>
          </p15:clr>
        </p15:guide>
        <p15:guide id="5" pos="3816" userDrawn="1">
          <p15:clr>
            <a:srgbClr val="A4A3A4"/>
          </p15:clr>
        </p15:guide>
        <p15:guide id="6" pos="7416" userDrawn="1">
          <p15:clr>
            <a:srgbClr val="F26B43"/>
          </p15:clr>
        </p15:guide>
        <p15:guide id="7" orient="horz" pos="312" userDrawn="1">
          <p15:clr>
            <a:srgbClr val="F26B43"/>
          </p15:clr>
        </p15:guide>
        <p15:guide id="8" orient="horz" pos="2160" userDrawn="1">
          <p15:clr>
            <a:srgbClr val="A4A3A4"/>
          </p15:clr>
        </p15:guide>
        <p15:guide id="9" orient="horz" pos="230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5896"/>
    <a:srgbClr val="7C6560"/>
    <a:srgbClr val="29282D"/>
    <a:srgbClr val="E288B6"/>
    <a:srgbClr val="D75078"/>
    <a:srgbClr val="B38F6A"/>
    <a:srgbClr val="6667AB"/>
    <a:srgbClr val="BBBBBB"/>
    <a:srgbClr val="B9B9B9"/>
    <a:srgbClr val="85A0A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86" d="100"/>
          <a:sy n="86" d="100"/>
        </p:scale>
        <p:origin x="48" y="48"/>
      </p:cViewPr>
      <p:guideLst>
        <p:guide orient="horz" pos="3672"/>
        <p:guide pos="288"/>
        <p:guide orient="horz" pos="4056"/>
        <p:guide orient="horz" pos="1488"/>
        <p:guide pos="3816"/>
        <p:guide pos="7416"/>
        <p:guide orient="horz" pos="312"/>
        <p:guide orient="horz" pos="2160"/>
        <p:guide orient="horz" pos="230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2640" y="-6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slideMaster" Target="slideMasters/slideMaster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bin Chin" userId="a37171d1798e01f1" providerId="LiveId" clId="{FC1EE465-5627-42F3-A1AE-D1CD551CA9F6}"/>
    <pc:docChg chg="undo custSel addSld delSld modSld sldOrd">
      <pc:chgData name="Tobin Chin" userId="a37171d1798e01f1" providerId="LiveId" clId="{FC1EE465-5627-42F3-A1AE-D1CD551CA9F6}" dt="2022-09-28T11:52:26.465" v="1515"/>
      <pc:docMkLst>
        <pc:docMk/>
      </pc:docMkLst>
      <pc:sldChg chg="addSp modSp mod">
        <pc:chgData name="Tobin Chin" userId="a37171d1798e01f1" providerId="LiveId" clId="{FC1EE465-5627-42F3-A1AE-D1CD551CA9F6}" dt="2022-09-28T11:44:34.918" v="1456" actId="20577"/>
        <pc:sldMkLst>
          <pc:docMk/>
          <pc:sldMk cId="1646138950" sldId="426"/>
        </pc:sldMkLst>
        <pc:spChg chg="mod">
          <ac:chgData name="Tobin Chin" userId="a37171d1798e01f1" providerId="LiveId" clId="{FC1EE465-5627-42F3-A1AE-D1CD551CA9F6}" dt="2022-09-28T11:39:40.796" v="1270" actId="20577"/>
          <ac:spMkLst>
            <pc:docMk/>
            <pc:sldMk cId="1646138950" sldId="426"/>
            <ac:spMk id="3" creationId="{50EACE68-C884-4900-BA05-58DEA1511030}"/>
          </ac:spMkLst>
        </pc:spChg>
        <pc:spChg chg="add mod">
          <ac:chgData name="Tobin Chin" userId="a37171d1798e01f1" providerId="LiveId" clId="{FC1EE465-5627-42F3-A1AE-D1CD551CA9F6}" dt="2022-09-28T11:44:34.918" v="1456" actId="20577"/>
          <ac:spMkLst>
            <pc:docMk/>
            <pc:sldMk cId="1646138950" sldId="426"/>
            <ac:spMk id="4" creationId="{3470049B-9129-016F-5123-AF29589245B6}"/>
          </ac:spMkLst>
        </pc:spChg>
        <pc:picChg chg="mod">
          <ac:chgData name="Tobin Chin" userId="a37171d1798e01f1" providerId="LiveId" clId="{FC1EE465-5627-42F3-A1AE-D1CD551CA9F6}" dt="2022-09-28T11:39:02.310" v="1106" actId="1076"/>
          <ac:picMkLst>
            <pc:docMk/>
            <pc:sldMk cId="1646138950" sldId="426"/>
            <ac:picMk id="8" creationId="{285E2395-F258-4D5F-8EC1-2192791DA18B}"/>
          </ac:picMkLst>
        </pc:picChg>
      </pc:sldChg>
      <pc:sldChg chg="modSp mod ord">
        <pc:chgData name="Tobin Chin" userId="a37171d1798e01f1" providerId="LiveId" clId="{FC1EE465-5627-42F3-A1AE-D1CD551CA9F6}" dt="2022-09-28T11:38:48.067" v="1104" actId="1076"/>
        <pc:sldMkLst>
          <pc:docMk/>
          <pc:sldMk cId="2943388554" sldId="433"/>
        </pc:sldMkLst>
        <pc:spChg chg="mod">
          <ac:chgData name="Tobin Chin" userId="a37171d1798e01f1" providerId="LiveId" clId="{FC1EE465-5627-42F3-A1AE-D1CD551CA9F6}" dt="2022-09-28T11:38:48.067" v="1104" actId="1076"/>
          <ac:spMkLst>
            <pc:docMk/>
            <pc:sldMk cId="2943388554" sldId="433"/>
            <ac:spMk id="3" creationId="{50EACE68-C884-4900-BA05-58DEA1511030}"/>
          </ac:spMkLst>
        </pc:spChg>
      </pc:sldChg>
      <pc:sldChg chg="addSp modSp mod">
        <pc:chgData name="Tobin Chin" userId="a37171d1798e01f1" providerId="LiveId" clId="{FC1EE465-5627-42F3-A1AE-D1CD551CA9F6}" dt="2022-09-28T11:33:33.501" v="363" actId="1076"/>
        <pc:sldMkLst>
          <pc:docMk/>
          <pc:sldMk cId="1558315191" sldId="446"/>
        </pc:sldMkLst>
        <pc:spChg chg="add mod">
          <ac:chgData name="Tobin Chin" userId="a37171d1798e01f1" providerId="LiveId" clId="{FC1EE465-5627-42F3-A1AE-D1CD551CA9F6}" dt="2022-09-28T11:33:33.501" v="363" actId="1076"/>
          <ac:spMkLst>
            <pc:docMk/>
            <pc:sldMk cId="1558315191" sldId="446"/>
            <ac:spMk id="2" creationId="{494F4923-F285-647A-EF53-AC263930D49D}"/>
          </ac:spMkLst>
        </pc:spChg>
        <pc:picChg chg="mod">
          <ac:chgData name="Tobin Chin" userId="a37171d1798e01f1" providerId="LiveId" clId="{FC1EE465-5627-42F3-A1AE-D1CD551CA9F6}" dt="2022-09-28T11:33:17.267" v="361" actId="1076"/>
          <ac:picMkLst>
            <pc:docMk/>
            <pc:sldMk cId="1558315191" sldId="446"/>
            <ac:picMk id="8" creationId="{81F59575-96AE-45B0-B1FB-3CFC139E9D12}"/>
          </ac:picMkLst>
        </pc:picChg>
      </pc:sldChg>
      <pc:sldChg chg="modSp mod ord">
        <pc:chgData name="Tobin Chin" userId="a37171d1798e01f1" providerId="LiveId" clId="{FC1EE465-5627-42F3-A1AE-D1CD551CA9F6}" dt="2022-09-28T11:49:27.880" v="1473"/>
        <pc:sldMkLst>
          <pc:docMk/>
          <pc:sldMk cId="931323428" sldId="447"/>
        </pc:sldMkLst>
        <pc:spChg chg="mod">
          <ac:chgData name="Tobin Chin" userId="a37171d1798e01f1" providerId="LiveId" clId="{FC1EE465-5627-42F3-A1AE-D1CD551CA9F6}" dt="2022-09-28T11:42:28.552" v="1356" actId="20577"/>
          <ac:spMkLst>
            <pc:docMk/>
            <pc:sldMk cId="931323428" sldId="447"/>
            <ac:spMk id="3" creationId="{3D9501A2-956A-D8BF-E2CB-8B38BA76ECEC}"/>
          </ac:spMkLst>
        </pc:spChg>
      </pc:sldChg>
      <pc:sldChg chg="modSp add mod">
        <pc:chgData name="Tobin Chin" userId="a37171d1798e01f1" providerId="LiveId" clId="{FC1EE465-5627-42F3-A1AE-D1CD551CA9F6}" dt="2022-09-28T11:29:58.591" v="101" actId="20577"/>
        <pc:sldMkLst>
          <pc:docMk/>
          <pc:sldMk cId="1840092786" sldId="448"/>
        </pc:sldMkLst>
        <pc:spChg chg="mod">
          <ac:chgData name="Tobin Chin" userId="a37171d1798e01f1" providerId="LiveId" clId="{FC1EE465-5627-42F3-A1AE-D1CD551CA9F6}" dt="2022-09-28T11:29:58.591" v="101" actId="20577"/>
          <ac:spMkLst>
            <pc:docMk/>
            <pc:sldMk cId="1840092786" sldId="448"/>
            <ac:spMk id="3" creationId="{3D9501A2-956A-D8BF-E2CB-8B38BA76ECEC}"/>
          </ac:spMkLst>
        </pc:spChg>
      </pc:sldChg>
      <pc:sldChg chg="addSp modSp add mod">
        <pc:chgData name="Tobin Chin" userId="a37171d1798e01f1" providerId="LiveId" clId="{FC1EE465-5627-42F3-A1AE-D1CD551CA9F6}" dt="2022-09-28T11:38:53.785" v="1105" actId="1076"/>
        <pc:sldMkLst>
          <pc:docMk/>
          <pc:sldMk cId="2874308717" sldId="449"/>
        </pc:sldMkLst>
        <pc:spChg chg="mod">
          <ac:chgData name="Tobin Chin" userId="a37171d1798e01f1" providerId="LiveId" clId="{FC1EE465-5627-42F3-A1AE-D1CD551CA9F6}" dt="2022-09-28T11:35:34.902" v="581" actId="20577"/>
          <ac:spMkLst>
            <pc:docMk/>
            <pc:sldMk cId="2874308717" sldId="449"/>
            <ac:spMk id="2" creationId="{9416A8C9-9EB6-43DA-BD3E-58FAC144BF5C}"/>
          </ac:spMkLst>
        </pc:spChg>
        <pc:spChg chg="mod">
          <ac:chgData name="Tobin Chin" userId="a37171d1798e01f1" providerId="LiveId" clId="{FC1EE465-5627-42F3-A1AE-D1CD551CA9F6}" dt="2022-09-28T11:38:53.785" v="1105" actId="1076"/>
          <ac:spMkLst>
            <pc:docMk/>
            <pc:sldMk cId="2874308717" sldId="449"/>
            <ac:spMk id="3" creationId="{50EACE68-C884-4900-BA05-58DEA1511030}"/>
          </ac:spMkLst>
        </pc:spChg>
        <pc:spChg chg="add mod">
          <ac:chgData name="Tobin Chin" userId="a37171d1798e01f1" providerId="LiveId" clId="{FC1EE465-5627-42F3-A1AE-D1CD551CA9F6}" dt="2022-09-28T11:35:06.967" v="440" actId="14826"/>
          <ac:spMkLst>
            <pc:docMk/>
            <pc:sldMk cId="2874308717" sldId="449"/>
            <ac:spMk id="4" creationId="{348F3A6A-2836-A7A3-44BE-CB011ACF48DA}"/>
          </ac:spMkLst>
        </pc:spChg>
        <pc:picChg chg="mod">
          <ac:chgData name="Tobin Chin" userId="a37171d1798e01f1" providerId="LiveId" clId="{FC1EE465-5627-42F3-A1AE-D1CD551CA9F6}" dt="2022-09-28T11:35:06.967" v="440" actId="14826"/>
          <ac:picMkLst>
            <pc:docMk/>
            <pc:sldMk cId="2874308717" sldId="449"/>
            <ac:picMk id="7" creationId="{4176E307-8C2F-4787-9905-7583953AA818}"/>
          </ac:picMkLst>
        </pc:picChg>
      </pc:sldChg>
      <pc:sldChg chg="modSp add mod ord">
        <pc:chgData name="Tobin Chin" userId="a37171d1798e01f1" providerId="LiveId" clId="{FC1EE465-5627-42F3-A1AE-D1CD551CA9F6}" dt="2022-09-28T11:34:03.768" v="394" actId="20577"/>
        <pc:sldMkLst>
          <pc:docMk/>
          <pc:sldMk cId="3618368436" sldId="450"/>
        </pc:sldMkLst>
        <pc:spChg chg="mod">
          <ac:chgData name="Tobin Chin" userId="a37171d1798e01f1" providerId="LiveId" clId="{FC1EE465-5627-42F3-A1AE-D1CD551CA9F6}" dt="2022-09-28T11:34:03.768" v="394" actId="20577"/>
          <ac:spMkLst>
            <pc:docMk/>
            <pc:sldMk cId="3618368436" sldId="450"/>
            <ac:spMk id="3" creationId="{3D9501A2-956A-D8BF-E2CB-8B38BA76ECEC}"/>
          </ac:spMkLst>
        </pc:spChg>
      </pc:sldChg>
      <pc:sldChg chg="add">
        <pc:chgData name="Tobin Chin" userId="a37171d1798e01f1" providerId="LiveId" clId="{FC1EE465-5627-42F3-A1AE-D1CD551CA9F6}" dt="2022-09-28T11:42:06.691" v="1271" actId="2890"/>
        <pc:sldMkLst>
          <pc:docMk/>
          <pc:sldMk cId="2511077240" sldId="451"/>
        </pc:sldMkLst>
      </pc:sldChg>
      <pc:sldChg chg="addSp delSp modSp add mod ord">
        <pc:chgData name="Tobin Chin" userId="a37171d1798e01f1" providerId="LiveId" clId="{FC1EE465-5627-42F3-A1AE-D1CD551CA9F6}" dt="2022-09-28T11:49:27.880" v="1473"/>
        <pc:sldMkLst>
          <pc:docMk/>
          <pc:sldMk cId="1602790400" sldId="452"/>
        </pc:sldMkLst>
        <pc:spChg chg="mod">
          <ac:chgData name="Tobin Chin" userId="a37171d1798e01f1" providerId="LiveId" clId="{FC1EE465-5627-42F3-A1AE-D1CD551CA9F6}" dt="2022-09-28T11:43:40.316" v="1403" actId="1076"/>
          <ac:spMkLst>
            <pc:docMk/>
            <pc:sldMk cId="1602790400" sldId="452"/>
            <ac:spMk id="2" creationId="{9416A8C9-9EB6-43DA-BD3E-58FAC144BF5C}"/>
          </ac:spMkLst>
        </pc:spChg>
        <pc:spChg chg="add del mod">
          <ac:chgData name="Tobin Chin" userId="a37171d1798e01f1" providerId="LiveId" clId="{FC1EE465-5627-42F3-A1AE-D1CD551CA9F6}" dt="2022-09-28T11:48:20.284" v="1462" actId="14826"/>
          <ac:spMkLst>
            <pc:docMk/>
            <pc:sldMk cId="1602790400" sldId="452"/>
            <ac:spMk id="4" creationId="{D89684EA-4BA0-D679-A0E9-56D859867F6D}"/>
          </ac:spMkLst>
        </pc:spChg>
        <pc:picChg chg="mod">
          <ac:chgData name="Tobin Chin" userId="a37171d1798e01f1" providerId="LiveId" clId="{FC1EE465-5627-42F3-A1AE-D1CD551CA9F6}" dt="2022-09-28T11:49:14.648" v="1471" actId="14100"/>
          <ac:picMkLst>
            <pc:docMk/>
            <pc:sldMk cId="1602790400" sldId="452"/>
            <ac:picMk id="7" creationId="{4176E307-8C2F-4787-9905-7583953AA818}"/>
          </ac:picMkLst>
        </pc:picChg>
      </pc:sldChg>
      <pc:sldChg chg="new del ord">
        <pc:chgData name="Tobin Chin" userId="a37171d1798e01f1" providerId="LiveId" clId="{FC1EE465-5627-42F3-A1AE-D1CD551CA9F6}" dt="2022-09-28T11:42:45.344" v="1360" actId="2696"/>
        <pc:sldMkLst>
          <pc:docMk/>
          <pc:sldMk cId="1710772348" sldId="452"/>
        </pc:sldMkLst>
      </pc:sldChg>
      <pc:sldChg chg="modSp new mod ord setBg">
        <pc:chgData name="Tobin Chin" userId="a37171d1798e01f1" providerId="LiveId" clId="{FC1EE465-5627-42F3-A1AE-D1CD551CA9F6}" dt="2022-09-28T11:52:26.465" v="1515"/>
        <pc:sldMkLst>
          <pc:docMk/>
          <pc:sldMk cId="3895150613" sldId="453"/>
        </pc:sldMkLst>
        <pc:spChg chg="mod">
          <ac:chgData name="Tobin Chin" userId="a37171d1798e01f1" providerId="LiveId" clId="{FC1EE465-5627-42F3-A1AE-D1CD551CA9F6}" dt="2022-09-28T11:52:15.508" v="1514" actId="1076"/>
          <ac:spMkLst>
            <pc:docMk/>
            <pc:sldMk cId="3895150613" sldId="453"/>
            <ac:spMk id="2" creationId="{AFDE0B11-9561-5A84-A100-FEEABCAC292F}"/>
          </ac:spMkLst>
        </pc:spChg>
        <pc:spChg chg="mod">
          <ac:chgData name="Tobin Chin" userId="a37171d1798e01f1" providerId="LiveId" clId="{FC1EE465-5627-42F3-A1AE-D1CD551CA9F6}" dt="2022-09-28T11:52:07.629" v="1513" actId="14100"/>
          <ac:spMkLst>
            <pc:docMk/>
            <pc:sldMk cId="3895150613" sldId="453"/>
            <ac:spMk id="3" creationId="{9633EA1A-4779-1234-99AD-848150B7BE3A}"/>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B3440B4-626E-4F3C-BAEA-93BE989AF4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53A5570-8E4E-4AA9-B246-5A27A383B9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54A69E4-EFBB-4687-8058-A94EE1B5781B}" type="datetimeFigureOut">
              <a:rPr lang="en-US" smtClean="0"/>
              <a:t>9/28/2022</a:t>
            </a:fld>
            <a:endParaRPr lang="en-US" dirty="0"/>
          </a:p>
        </p:txBody>
      </p:sp>
      <p:sp>
        <p:nvSpPr>
          <p:cNvPr id="4" name="Footer Placeholder 3">
            <a:extLst>
              <a:ext uri="{FF2B5EF4-FFF2-40B4-BE49-F238E27FC236}">
                <a16:creationId xmlns:a16="http://schemas.microsoft.com/office/drawing/2014/main" id="{D50D364A-9468-466A-ACCD-ABB3762BE8B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E9EF394-4AD6-48D1-9C4C-1B3D44BBF58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2004FE7-BA7C-4FF4-9756-C6A1F2BCA37F}" type="slidenum">
              <a:rPr lang="en-US" smtClean="0"/>
              <a:t>‹#›</a:t>
            </a:fld>
            <a:endParaRPr lang="en-US" dirty="0"/>
          </a:p>
        </p:txBody>
      </p:sp>
    </p:spTree>
    <p:extLst>
      <p:ext uri="{BB962C8B-B14F-4D97-AF65-F5344CB8AC3E}">
        <p14:creationId xmlns:p14="http://schemas.microsoft.com/office/powerpoint/2010/main" val="2097717397"/>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sv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E546B2-EB9C-4E9C-8793-C25F32D58B9A}" type="datetimeFigureOut">
              <a:rPr lang="en-US" smtClean="0"/>
              <a:t>9/28/2022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83F1C3-4FA3-4491-97F4-43CA9C8BDFDF}" type="slidenum">
              <a:rPr lang="en-US" smtClean="0"/>
              <a:t>‹#›</a:t>
            </a:fld>
            <a:endParaRPr lang="en-US" dirty="0"/>
          </a:p>
        </p:txBody>
      </p:sp>
    </p:spTree>
    <p:extLst>
      <p:ext uri="{BB962C8B-B14F-4D97-AF65-F5344CB8AC3E}">
        <p14:creationId xmlns:p14="http://schemas.microsoft.com/office/powerpoint/2010/main" val="3796346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1</a:t>
            </a:fld>
            <a:endParaRPr lang="en-US" dirty="0"/>
          </a:p>
        </p:txBody>
      </p:sp>
    </p:spTree>
    <p:extLst>
      <p:ext uri="{BB962C8B-B14F-4D97-AF65-F5344CB8AC3E}">
        <p14:creationId xmlns:p14="http://schemas.microsoft.com/office/powerpoint/2010/main" val="36319560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4</a:t>
            </a:fld>
            <a:endParaRPr lang="en-US" dirty="0"/>
          </a:p>
        </p:txBody>
      </p:sp>
    </p:spTree>
    <p:extLst>
      <p:ext uri="{BB962C8B-B14F-4D97-AF65-F5344CB8AC3E}">
        <p14:creationId xmlns:p14="http://schemas.microsoft.com/office/powerpoint/2010/main" val="4004600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6</a:t>
            </a:fld>
            <a:endParaRPr lang="en-US" dirty="0"/>
          </a:p>
        </p:txBody>
      </p:sp>
    </p:spTree>
    <p:extLst>
      <p:ext uri="{BB962C8B-B14F-4D97-AF65-F5344CB8AC3E}">
        <p14:creationId xmlns:p14="http://schemas.microsoft.com/office/powerpoint/2010/main" val="11700100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B83F1C3-4FA3-4491-97F4-43CA9C8BDFDF}" type="slidenum">
              <a:rPr lang="en-US" smtClean="0"/>
              <a:t>8</a:t>
            </a:fld>
            <a:endParaRPr lang="en-US" dirty="0"/>
          </a:p>
        </p:txBody>
      </p:sp>
    </p:spTree>
    <p:extLst>
      <p:ext uri="{BB962C8B-B14F-4D97-AF65-F5344CB8AC3E}">
        <p14:creationId xmlns:p14="http://schemas.microsoft.com/office/powerpoint/2010/main" val="1205948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65000"/>
              <a:lumOff val="35000"/>
            </a:schemeClr>
          </a:solidFill>
        </p:spPr>
        <p:txBody>
          <a:bodyPr anchor="ctr"/>
          <a:lstStyle>
            <a:lvl1pPr marL="0" indent="0" algn="ctr">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200" y="4517136"/>
            <a:ext cx="6581554" cy="1371600"/>
          </a:xfrm>
        </p:spPr>
        <p:txBody>
          <a:bodyPr>
            <a:normAutofit/>
          </a:bodyPr>
          <a:lstStyle>
            <a:lvl1pPr>
              <a:lnSpc>
                <a:spcPts val="4600"/>
              </a:lnSpc>
              <a:defRPr sz="3600" cap="all"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50242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alette Amusements">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428899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mersive palette Amusements">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3A3BC27-A809-4F76-931E-2DE01059A5AB}"/>
              </a:ext>
            </a:extLst>
          </p:cNvPr>
          <p:cNvSpPr/>
          <p:nvPr userDrawn="1"/>
        </p:nvSpPr>
        <p:spPr>
          <a:xfrm>
            <a:off x="6712974" y="1651000"/>
            <a:ext cx="460459" cy="5207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D96A5108-5EBA-43CE-BA4A-DA9EEF5D808A}"/>
              </a:ext>
            </a:extLst>
          </p:cNvPr>
          <p:cNvSpPr/>
          <p:nvPr userDrawn="1"/>
        </p:nvSpPr>
        <p:spPr>
          <a:xfrm>
            <a:off x="9271000" y="0"/>
            <a:ext cx="2921000" cy="53975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E2712910-50D0-4906-AB08-F37D02F96D4A}"/>
              </a:ext>
            </a:extLst>
          </p:cNvPr>
          <p:cNvSpPr/>
          <p:nvPr userDrawn="1"/>
        </p:nvSpPr>
        <p:spPr>
          <a:xfrm>
            <a:off x="0" y="2387600"/>
            <a:ext cx="5461000" cy="2159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DAC760C-BE23-4DA2-A294-3B5668F8AECA}"/>
              </a:ext>
            </a:extLst>
          </p:cNvPr>
          <p:cNvSpPr/>
          <p:nvPr userDrawn="1"/>
        </p:nvSpPr>
        <p:spPr>
          <a:xfrm>
            <a:off x="228600" y="241300"/>
            <a:ext cx="11772900" cy="6400800"/>
          </a:xfrm>
          <a:prstGeom prst="rect">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05272" cy="1572126"/>
          </a:xfrm>
        </p:spPr>
        <p:txBody>
          <a:bodyPr anchor="ctr" anchorCtr="0"/>
          <a:lstStyle>
            <a:lvl1pPr>
              <a:defRPr>
                <a:solidFill>
                  <a:schemeClr val="bg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3072384"/>
            <a:ext cx="4946904" cy="2871216"/>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7178040" y="457200"/>
            <a:ext cx="4562856" cy="6400800"/>
          </a:xfrm>
          <a:prstGeom prst="rect">
            <a:avLst/>
          </a:prstGeom>
          <a:solidFill>
            <a:schemeClr val="accent5">
              <a:lumMod val="20000"/>
              <a:lumOff val="80000"/>
            </a:schemeClr>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403717604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ro">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F9C7667-EADA-40AC-B931-4642E0A9A4DE}"/>
              </a:ext>
            </a:extLst>
          </p:cNvPr>
          <p:cNvSpPr>
            <a:spLocks noGrp="1"/>
          </p:cNvSpPr>
          <p:nvPr>
            <p:ph type="pic" sz="quarter" idx="13"/>
          </p:nvPr>
        </p:nvSpPr>
        <p:spPr>
          <a:xfrm>
            <a:off x="0" y="0"/>
            <a:ext cx="12192000" cy="6858000"/>
          </a:xfrm>
          <a:prstGeom prst="rect">
            <a:avLst/>
          </a:prstGeom>
          <a:solidFill>
            <a:schemeClr val="tx1">
              <a:lumMod val="50000"/>
              <a:lumOff val="50000"/>
            </a:schemeClr>
          </a:solidFill>
        </p:spPr>
        <p:txBody>
          <a:bodyPr anchor="ctr"/>
          <a:lstStyle>
            <a:lvl1pPr marL="0" indent="0">
              <a:buNone/>
              <a:defRPr>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3429000" y="2240280"/>
            <a:ext cx="4645152" cy="4197096"/>
          </a:xfrm>
          <a:prstGeom prst="rect">
            <a:avLst/>
          </a:prstGeom>
        </p:spPr>
        <p:txBody>
          <a:bodyPr/>
          <a:lstStyle>
            <a:lvl1pPr marL="0" indent="0">
              <a:lnSpc>
                <a:spcPts val="28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Text Placeholder 6">
            <a:extLst>
              <a:ext uri="{FF2B5EF4-FFF2-40B4-BE49-F238E27FC236}">
                <a16:creationId xmlns:a16="http://schemas.microsoft.com/office/drawing/2014/main" id="{EC1CB8E8-F58A-4B26-B8AA-8977FC608E83}"/>
              </a:ext>
            </a:extLst>
          </p:cNvPr>
          <p:cNvSpPr>
            <a:spLocks noGrp="1"/>
          </p:cNvSpPr>
          <p:nvPr>
            <p:ph type="body" sz="quarter" idx="15" hasCustomPrompt="1"/>
          </p:nvPr>
        </p:nvSpPr>
        <p:spPr>
          <a:xfrm>
            <a:off x="630936" y="4498848"/>
            <a:ext cx="2121408" cy="621792"/>
          </a:xfrm>
          <a:prstGeom prst="rect">
            <a:avLst/>
          </a:prstGeom>
        </p:spPr>
        <p:txBody>
          <a:bodyPr lIns="0"/>
          <a:lstStyle>
            <a:lvl1pPr marL="0" indent="0">
              <a:lnSpc>
                <a:spcPts val="1800"/>
              </a:lnSpc>
              <a:spcBef>
                <a:spcPts val="0"/>
              </a:spcBef>
              <a:buNone/>
              <a:defRPr sz="1200" b="1"/>
            </a:lvl1pPr>
            <a:lvl2pPr marL="457200" indent="0">
              <a:lnSpc>
                <a:spcPts val="1800"/>
              </a:lnSpc>
              <a:spcBef>
                <a:spcPts val="0"/>
              </a:spcBef>
              <a:buNone/>
              <a:defRPr sz="1200" b="1"/>
            </a:lvl2pPr>
            <a:lvl3pPr marL="914400" indent="0">
              <a:lnSpc>
                <a:spcPts val="1800"/>
              </a:lnSpc>
              <a:spcBef>
                <a:spcPts val="0"/>
              </a:spcBef>
              <a:buNone/>
              <a:defRPr sz="1200" b="1"/>
            </a:lvl3pPr>
            <a:lvl4pPr marL="1371600" indent="0">
              <a:lnSpc>
                <a:spcPts val="1800"/>
              </a:lnSpc>
              <a:spcBef>
                <a:spcPts val="0"/>
              </a:spcBef>
              <a:buNone/>
              <a:defRPr sz="1200" b="1"/>
            </a:lvl4pPr>
            <a:lvl5pPr marL="1828800" indent="0">
              <a:lnSpc>
                <a:spcPts val="1800"/>
              </a:lnSpc>
              <a:spcBef>
                <a:spcPts val="0"/>
              </a:spcBef>
              <a:buNone/>
              <a:defRPr sz="1200" b="1"/>
            </a:lvl5pPr>
          </a:lstStyle>
          <a:p>
            <a:pPr lvl="0"/>
            <a:r>
              <a:rPr lang="en-US"/>
              <a:t>Click to text</a:t>
            </a:r>
          </a:p>
        </p:txBody>
      </p:sp>
    </p:spTree>
    <p:extLst>
      <p:ext uri="{BB962C8B-B14F-4D97-AF65-F5344CB8AC3E}">
        <p14:creationId xmlns:p14="http://schemas.microsoft.com/office/powerpoint/2010/main" val="19805938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alette Balance act">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cap="all" baseline="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r>
              <a:rPr lang="en-US"/>
              <a:t>Click icon to add picture</a:t>
            </a:r>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r>
              <a:rPr lang="en-US"/>
              <a:t>Click icon to add picture</a:t>
            </a:r>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r>
              <a:rPr lang="en-US"/>
              <a:t>Click icon to add picture</a:t>
            </a:r>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r>
              <a:rPr lang="en-US"/>
              <a:t>Click icon to add picture</a:t>
            </a:r>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r>
              <a:rPr lang="en-US"/>
              <a:t>Click icon to add picture</a:t>
            </a:r>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r>
              <a:rPr lang="en-US"/>
              <a:t>Click icon to add picture</a:t>
            </a:r>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r>
              <a:rPr lang="en-US"/>
              <a:t>Click icon to add picture</a:t>
            </a:r>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2901903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mersive palette Balancing Act">
    <p:bg>
      <p:bgPr>
        <a:solidFill>
          <a:schemeClr val="accent5"/>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50869985-B973-4011-9FA2-83D7EBB2EA53}"/>
              </a:ext>
            </a:extLst>
          </p:cNvPr>
          <p:cNvSpPr/>
          <p:nvPr userDrawn="1"/>
        </p:nvSpPr>
        <p:spPr>
          <a:xfrm>
            <a:off x="0" y="2400300"/>
            <a:ext cx="4267200" cy="4457700"/>
          </a:xfrm>
          <a:prstGeom prst="rect">
            <a:avLst/>
          </a:prstGeom>
          <a:solidFill>
            <a:srgbClr val="D293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99032"/>
            <a:ext cx="3619501" cy="877824"/>
          </a:xfrm>
        </p:spPr>
        <p:txBody>
          <a:bodyPr/>
          <a:lstStyle>
            <a:lvl1pPr>
              <a:defRPr cap="all" baseline="0">
                <a:solidFill>
                  <a:schemeClr val="bg1"/>
                </a:solidFill>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bg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254500" y="0"/>
            <a:ext cx="7480300" cy="6858000"/>
          </a:xfrm>
          <a:prstGeom prst="rect">
            <a:avLst/>
          </a:prstGeom>
        </p:spPr>
        <p:txBody>
          <a:bodyPr anchor="ctr"/>
          <a:lstStyle>
            <a:lvl1pPr marL="0" indent="0" algn="ctr">
              <a:buNone/>
              <a:defRPr>
                <a:solidFill>
                  <a:schemeClr val="bg1"/>
                </a:solidFill>
              </a:defRPr>
            </a:lvl1pPr>
          </a:lstStyle>
          <a:p>
            <a:r>
              <a:rPr lang="en-US"/>
              <a:t>Click icon to add picture</a:t>
            </a:r>
            <a:endParaRPr lang="en-US" dirty="0"/>
          </a:p>
        </p:txBody>
      </p:sp>
      <p:sp>
        <p:nvSpPr>
          <p:cNvPr id="8" name="Rectangle 7">
            <a:extLst>
              <a:ext uri="{FF2B5EF4-FFF2-40B4-BE49-F238E27FC236}">
                <a16:creationId xmlns:a16="http://schemas.microsoft.com/office/drawing/2014/main" id="{E75D44F0-DADD-4DCC-82EC-FDB3E9878AA9}"/>
              </a:ext>
            </a:extLst>
          </p:cNvPr>
          <p:cNvSpPr/>
          <p:nvPr userDrawn="1"/>
        </p:nvSpPr>
        <p:spPr>
          <a:xfrm>
            <a:off x="11734800" y="4445000"/>
            <a:ext cx="457200" cy="2413000"/>
          </a:xfrm>
          <a:prstGeom prst="rect">
            <a:avLst/>
          </a:prstGeom>
          <a:solidFill>
            <a:srgbClr val="884C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28CFE2C9-8B6E-4DDA-A5EA-04581F7629F0}"/>
              </a:ext>
            </a:extLst>
          </p:cNvPr>
          <p:cNvSpPr/>
          <p:nvPr userDrawn="1"/>
        </p:nvSpPr>
        <p:spPr>
          <a:xfrm>
            <a:off x="11734800" y="0"/>
            <a:ext cx="457200" cy="4462272"/>
          </a:xfrm>
          <a:prstGeom prst="rect">
            <a:avLst/>
          </a:prstGeom>
          <a:solidFill>
            <a:srgbClr val="86A2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71823428"/>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structions">
    <p:spTree>
      <p:nvGrpSpPr>
        <p:cNvPr id="1" name=""/>
        <p:cNvGrpSpPr/>
        <p:nvPr/>
      </p:nvGrpSpPr>
      <p:grpSpPr>
        <a:xfrm>
          <a:off x="0" y="0"/>
          <a:ext cx="0" cy="0"/>
          <a:chOff x="0" y="0"/>
          <a:chExt cx="0" cy="0"/>
        </a:xfrm>
      </p:grpSpPr>
      <p:sp>
        <p:nvSpPr>
          <p:cNvPr id="9" name="Rectangle 8" hidden="1"/>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12" name="Title 1">
            <a:extLst>
              <a:ext uri="{FF2B5EF4-FFF2-40B4-BE49-F238E27FC236}">
                <a16:creationId xmlns:a16="http://schemas.microsoft.com/office/drawing/2014/main" id="{96FEDCD9-19A7-423B-ABE0-DDD032DE8879}"/>
              </a:ext>
            </a:extLst>
          </p:cNvPr>
          <p:cNvSpPr>
            <a:spLocks noGrp="1"/>
          </p:cNvSpPr>
          <p:nvPr>
            <p:ph type="title"/>
          </p:nvPr>
        </p:nvSpPr>
        <p:spPr>
          <a:xfrm>
            <a:off x="457199" y="914400"/>
            <a:ext cx="7467601" cy="1572768"/>
          </a:xfrm>
        </p:spPr>
        <p:txBody>
          <a:bodyPr/>
          <a:lstStyle>
            <a:lvl1pPr>
              <a:lnSpc>
                <a:spcPts val="4600"/>
              </a:lnSpc>
              <a:defRPr/>
            </a:lvl1pPr>
          </a:lstStyle>
          <a:p>
            <a:r>
              <a:rPr lang="en-US"/>
              <a:t>Click to edit Master title style</a:t>
            </a:r>
            <a:endParaRPr lang="en-US" dirty="0"/>
          </a:p>
        </p:txBody>
      </p:sp>
      <p:sp>
        <p:nvSpPr>
          <p:cNvPr id="14" name="Text Placeholder 9">
            <a:extLst>
              <a:ext uri="{FF2B5EF4-FFF2-40B4-BE49-F238E27FC236}">
                <a16:creationId xmlns:a16="http://schemas.microsoft.com/office/drawing/2014/main" id="{EBD7372B-17B4-4062-8BFA-745581B27349}"/>
              </a:ext>
            </a:extLst>
          </p:cNvPr>
          <p:cNvSpPr>
            <a:spLocks noGrp="1"/>
          </p:cNvSpPr>
          <p:nvPr>
            <p:ph type="body" sz="quarter" idx="14" hasCustomPrompt="1"/>
          </p:nvPr>
        </p:nvSpPr>
        <p:spPr>
          <a:xfrm>
            <a:off x="457200" y="2540000"/>
            <a:ext cx="6591300" cy="3403600"/>
          </a:xfrm>
          <a:prstGeom prst="rect">
            <a:avLst/>
          </a:prstGeom>
        </p:spPr>
        <p:txBody>
          <a:bodyPr/>
          <a:lstStyle>
            <a:lvl1pPr marL="342900" indent="-342900">
              <a:lnSpc>
                <a:spcPts val="3000"/>
              </a:lnSpc>
              <a:spcBef>
                <a:spcPts val="0"/>
              </a:spcBef>
              <a:buFont typeface="+mj-lt"/>
              <a:buAutoNum type="arabicPeriod"/>
              <a:defRPr sz="1800"/>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dirty="0"/>
              <a:t>Click to edit text</a:t>
            </a:r>
          </a:p>
        </p:txBody>
      </p:sp>
      <p:sp>
        <p:nvSpPr>
          <p:cNvPr id="3" name="Picture Placeholder 2">
            <a:extLst>
              <a:ext uri="{FF2B5EF4-FFF2-40B4-BE49-F238E27FC236}">
                <a16:creationId xmlns:a16="http://schemas.microsoft.com/office/drawing/2014/main" id="{C09A28F9-9D68-48A2-A1AD-C1C318C0EC8D}"/>
              </a:ext>
            </a:extLst>
          </p:cNvPr>
          <p:cNvSpPr>
            <a:spLocks noGrp="1"/>
          </p:cNvSpPr>
          <p:nvPr>
            <p:ph type="pic" sz="quarter" idx="15"/>
          </p:nvPr>
        </p:nvSpPr>
        <p:spPr>
          <a:xfrm>
            <a:off x="8115300" y="1384300"/>
            <a:ext cx="3410712" cy="4572000"/>
          </a:xfrm>
          <a:prstGeom prst="roundRect">
            <a:avLst>
              <a:gd name="adj" fmla="val 2543"/>
            </a:avLst>
          </a:prstGeom>
        </p:spPr>
        <p:txBody>
          <a:bodyPr anchor="ct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2185836540"/>
      </p:ext>
    </p:extLst>
  </p:cSld>
  <p:clrMapOvr>
    <a:masterClrMapping/>
  </p:clrMapOvr>
  <p:extLst>
    <p:ext uri="{DCECCB84-F9BA-43D5-87BE-67443E8EF086}">
      <p15:sldGuideLst xmlns:p15="http://schemas.microsoft.com/office/powerpoint/2012/main">
        <p15:guide id="1" orient="horz" pos="1032" userDrawn="1">
          <p15:clr>
            <a:srgbClr val="FBAE40"/>
          </p15:clr>
        </p15:guide>
        <p15:guide id="2" pos="33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alette Wellspring">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b"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2205942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mersive palette Wellspring">
    <p:bg>
      <p:bgPr>
        <a:solidFill>
          <a:schemeClr val="tx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186ECD6-DF3C-4CA6-9A77-ED32AC37F81F}"/>
              </a:ext>
            </a:extLst>
          </p:cNvPr>
          <p:cNvSpPr/>
          <p:nvPr userDrawn="1"/>
        </p:nvSpPr>
        <p:spPr>
          <a:xfrm>
            <a:off x="0" y="0"/>
            <a:ext cx="2445488" cy="457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D3F081E-4462-4B33-A41E-0432A3B439D9}"/>
              </a:ext>
            </a:extLst>
          </p:cNvPr>
          <p:cNvSpPr/>
          <p:nvPr userDrawn="1"/>
        </p:nvSpPr>
        <p:spPr>
          <a:xfrm rot="5400000">
            <a:off x="10740656" y="5406656"/>
            <a:ext cx="2445488" cy="457200"/>
          </a:xfrm>
          <a:prstGeom prst="rect">
            <a:avLst/>
          </a:prstGeom>
          <a:solidFill>
            <a:srgbClr val="8A58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C05FA2D1-6BF4-4194-B815-8C66D013FD27}"/>
              </a:ext>
            </a:extLst>
          </p:cNvPr>
          <p:cNvSpPr/>
          <p:nvPr userDrawn="1"/>
        </p:nvSpPr>
        <p:spPr>
          <a:xfrm>
            <a:off x="7982712" y="495300"/>
            <a:ext cx="3753612" cy="5943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DC88F0DF-BC0B-473C-82DC-7FC46D38FAC1}"/>
              </a:ext>
            </a:extLst>
          </p:cNvPr>
          <p:cNvSpPr/>
          <p:nvPr userDrawn="1"/>
        </p:nvSpPr>
        <p:spPr>
          <a:xfrm>
            <a:off x="4251158" y="495300"/>
            <a:ext cx="3787056" cy="594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779776"/>
            <a:ext cx="3465576" cy="3255264"/>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4709160" y="960120"/>
            <a:ext cx="6574536" cy="5074920"/>
          </a:xfrm>
          <a:prstGeom prst="rect">
            <a:avLst/>
          </a:prstGeom>
        </p:spPr>
        <p:txBody>
          <a:bodyPr anchor="ctr"/>
          <a:lstStyle>
            <a:lvl1pPr marL="0" indent="0" algn="ctr">
              <a:buNone/>
              <a:defRPr>
                <a:solidFill>
                  <a:schemeClr val="bg1"/>
                </a:solidFill>
              </a:defRPr>
            </a:lvl1pPr>
          </a:lstStyle>
          <a:p>
            <a:endParaRPr lang="en-US" dirty="0"/>
          </a:p>
        </p:txBody>
      </p:sp>
      <p:sp>
        <p:nvSpPr>
          <p:cNvPr id="13" name="Rectangle 12">
            <a:extLst>
              <a:ext uri="{FF2B5EF4-FFF2-40B4-BE49-F238E27FC236}">
                <a16:creationId xmlns:a16="http://schemas.microsoft.com/office/drawing/2014/main" id="{FDF3E524-6AEB-4529-804C-0B9CD9992050}"/>
              </a:ext>
            </a:extLst>
          </p:cNvPr>
          <p:cNvSpPr/>
          <p:nvPr userDrawn="1"/>
        </p:nvSpPr>
        <p:spPr>
          <a:xfrm>
            <a:off x="228600" y="241300"/>
            <a:ext cx="11772900" cy="6400800"/>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4CFF2CAC-AD21-48FA-AD68-A643AAA6A8C4}"/>
              </a:ext>
            </a:extLst>
          </p:cNvPr>
          <p:cNvCxnSpPr>
            <a:cxnSpLocks/>
          </p:cNvCxnSpPr>
          <p:nvPr userDrawn="1"/>
        </p:nvCxnSpPr>
        <p:spPr>
          <a:xfrm>
            <a:off x="228600" y="2415910"/>
            <a:ext cx="4022558" cy="0"/>
          </a:xfrm>
          <a:prstGeom prst="line">
            <a:avLst/>
          </a:prstGeom>
          <a:ln w="25400">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1371600"/>
            <a:ext cx="3619501" cy="877824"/>
          </a:xfrm>
        </p:spPr>
        <p:txBody>
          <a:bodyPr/>
          <a:lstStyle>
            <a:lvl1pPr>
              <a:lnSpc>
                <a:spcPts val="4320"/>
              </a:lnSpc>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2512255900"/>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alette Star of the show">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79CA9-81D6-424A-8046-4B56E1D25059}"/>
              </a:ext>
            </a:extLst>
          </p:cNvPr>
          <p:cNvSpPr>
            <a:spLocks noGrp="1"/>
          </p:cNvSpPr>
          <p:nvPr>
            <p:ph type="title" hasCustomPrompt="1"/>
          </p:nvPr>
        </p:nvSpPr>
        <p:spPr>
          <a:xfrm>
            <a:off x="457199" y="2569464"/>
            <a:ext cx="3619501" cy="1179576"/>
          </a:xfrm>
        </p:spPr>
        <p:txBody>
          <a:bodyPr anchor="t" anchorCtr="0">
            <a:normAutofit/>
          </a:bodyPr>
          <a:lstStyle>
            <a:lvl1pPr>
              <a:lnSpc>
                <a:spcPts val="4000"/>
              </a:lnSpc>
              <a:defRPr sz="3200"/>
            </a:lvl1pPr>
          </a:lstStyle>
          <a:p>
            <a:r>
              <a:rPr lang="en-US" dirty="0"/>
              <a:t>Click to edit title</a:t>
            </a:r>
          </a:p>
        </p:txBody>
      </p:sp>
      <p:sp>
        <p:nvSpPr>
          <p:cNvPr id="9" name="Picture Placeholder 8">
            <a:extLst>
              <a:ext uri="{FF2B5EF4-FFF2-40B4-BE49-F238E27FC236}">
                <a16:creationId xmlns:a16="http://schemas.microsoft.com/office/drawing/2014/main" id="{B2F51F73-5064-47F8-83FD-440E0ED1950B}"/>
              </a:ext>
            </a:extLst>
          </p:cNvPr>
          <p:cNvSpPr>
            <a:spLocks noGrp="1"/>
          </p:cNvSpPr>
          <p:nvPr>
            <p:ph type="pic" sz="quarter" idx="13"/>
          </p:nvPr>
        </p:nvSpPr>
        <p:spPr>
          <a:xfrm>
            <a:off x="4279392" y="1463040"/>
            <a:ext cx="1499616" cy="2194560"/>
          </a:xfrm>
          <a:prstGeom prst="rect">
            <a:avLst/>
          </a:prstGeom>
        </p:spPr>
        <p:txBody>
          <a:bodyPr/>
          <a:lstStyle>
            <a:lvl1pPr>
              <a:defRPr sz="2000"/>
            </a:lvl1pPr>
          </a:lstStyle>
          <a:p>
            <a:endParaRPr lang="en-US" dirty="0"/>
          </a:p>
        </p:txBody>
      </p:sp>
      <p:sp>
        <p:nvSpPr>
          <p:cNvPr id="18" name="Picture Placeholder 8">
            <a:extLst>
              <a:ext uri="{FF2B5EF4-FFF2-40B4-BE49-F238E27FC236}">
                <a16:creationId xmlns:a16="http://schemas.microsoft.com/office/drawing/2014/main" id="{06FF689A-8221-42E8-96D4-ED4D3AD501F8}"/>
              </a:ext>
            </a:extLst>
          </p:cNvPr>
          <p:cNvSpPr>
            <a:spLocks noGrp="1"/>
          </p:cNvSpPr>
          <p:nvPr>
            <p:ph type="pic" sz="quarter" idx="14"/>
          </p:nvPr>
        </p:nvSpPr>
        <p:spPr>
          <a:xfrm>
            <a:off x="6227064" y="1463040"/>
            <a:ext cx="1499616" cy="2194560"/>
          </a:xfrm>
          <a:prstGeom prst="rect">
            <a:avLst/>
          </a:prstGeom>
        </p:spPr>
        <p:txBody>
          <a:bodyPr/>
          <a:lstStyle>
            <a:lvl1pPr>
              <a:defRPr sz="2000"/>
            </a:lvl1pPr>
          </a:lstStyle>
          <a:p>
            <a:endParaRPr lang="en-US" dirty="0"/>
          </a:p>
        </p:txBody>
      </p:sp>
      <p:sp>
        <p:nvSpPr>
          <p:cNvPr id="19" name="Picture Placeholder 8">
            <a:extLst>
              <a:ext uri="{FF2B5EF4-FFF2-40B4-BE49-F238E27FC236}">
                <a16:creationId xmlns:a16="http://schemas.microsoft.com/office/drawing/2014/main" id="{96424DB2-4D46-493F-A5B8-8901EDA394F2}"/>
              </a:ext>
            </a:extLst>
          </p:cNvPr>
          <p:cNvSpPr>
            <a:spLocks noGrp="1"/>
          </p:cNvSpPr>
          <p:nvPr>
            <p:ph type="pic" sz="quarter" idx="15"/>
          </p:nvPr>
        </p:nvSpPr>
        <p:spPr>
          <a:xfrm>
            <a:off x="8174736" y="1463040"/>
            <a:ext cx="1499616" cy="2194560"/>
          </a:xfrm>
          <a:prstGeom prst="rect">
            <a:avLst/>
          </a:prstGeom>
        </p:spPr>
        <p:txBody>
          <a:bodyPr/>
          <a:lstStyle>
            <a:lvl1pPr>
              <a:defRPr sz="2000"/>
            </a:lvl1pPr>
          </a:lstStyle>
          <a:p>
            <a:endParaRPr lang="en-US" dirty="0"/>
          </a:p>
        </p:txBody>
      </p:sp>
      <p:sp>
        <p:nvSpPr>
          <p:cNvPr id="20" name="Picture Placeholder 8">
            <a:extLst>
              <a:ext uri="{FF2B5EF4-FFF2-40B4-BE49-F238E27FC236}">
                <a16:creationId xmlns:a16="http://schemas.microsoft.com/office/drawing/2014/main" id="{0AF2B6E1-5738-41B1-8C15-EA6715490140}"/>
              </a:ext>
            </a:extLst>
          </p:cNvPr>
          <p:cNvSpPr>
            <a:spLocks noGrp="1"/>
          </p:cNvSpPr>
          <p:nvPr>
            <p:ph type="pic" sz="quarter" idx="16"/>
          </p:nvPr>
        </p:nvSpPr>
        <p:spPr>
          <a:xfrm>
            <a:off x="10122408" y="1463040"/>
            <a:ext cx="1499616" cy="2194560"/>
          </a:xfrm>
          <a:prstGeom prst="rect">
            <a:avLst/>
          </a:prstGeom>
        </p:spPr>
        <p:txBody>
          <a:bodyPr/>
          <a:lstStyle>
            <a:lvl1pPr>
              <a:defRPr sz="2000"/>
            </a:lvl1pPr>
          </a:lstStyle>
          <a:p>
            <a:endParaRPr lang="en-US" dirty="0"/>
          </a:p>
        </p:txBody>
      </p:sp>
      <p:sp>
        <p:nvSpPr>
          <p:cNvPr id="21" name="Picture Placeholder 8">
            <a:extLst>
              <a:ext uri="{FF2B5EF4-FFF2-40B4-BE49-F238E27FC236}">
                <a16:creationId xmlns:a16="http://schemas.microsoft.com/office/drawing/2014/main" id="{6C8D73EB-347C-4E13-94C8-FA8FADE46559}"/>
              </a:ext>
            </a:extLst>
          </p:cNvPr>
          <p:cNvSpPr>
            <a:spLocks noGrp="1"/>
          </p:cNvSpPr>
          <p:nvPr>
            <p:ph type="pic" sz="quarter" idx="17"/>
          </p:nvPr>
        </p:nvSpPr>
        <p:spPr>
          <a:xfrm>
            <a:off x="4279392" y="4087368"/>
            <a:ext cx="1499616" cy="2194560"/>
          </a:xfrm>
          <a:prstGeom prst="rect">
            <a:avLst/>
          </a:prstGeom>
        </p:spPr>
        <p:txBody>
          <a:bodyPr/>
          <a:lstStyle>
            <a:lvl1pPr>
              <a:defRPr sz="2000"/>
            </a:lvl1pPr>
          </a:lstStyle>
          <a:p>
            <a:endParaRPr lang="en-US" dirty="0"/>
          </a:p>
        </p:txBody>
      </p:sp>
      <p:sp>
        <p:nvSpPr>
          <p:cNvPr id="22" name="Picture Placeholder 8">
            <a:extLst>
              <a:ext uri="{FF2B5EF4-FFF2-40B4-BE49-F238E27FC236}">
                <a16:creationId xmlns:a16="http://schemas.microsoft.com/office/drawing/2014/main" id="{9DFA5C56-9B47-4F87-8E12-30A936274F1B}"/>
              </a:ext>
            </a:extLst>
          </p:cNvPr>
          <p:cNvSpPr>
            <a:spLocks noGrp="1"/>
          </p:cNvSpPr>
          <p:nvPr>
            <p:ph type="pic" sz="quarter" idx="18"/>
          </p:nvPr>
        </p:nvSpPr>
        <p:spPr>
          <a:xfrm>
            <a:off x="6227064" y="4087368"/>
            <a:ext cx="1499616" cy="2194560"/>
          </a:xfrm>
          <a:prstGeom prst="rect">
            <a:avLst/>
          </a:prstGeom>
        </p:spPr>
        <p:txBody>
          <a:bodyPr/>
          <a:lstStyle>
            <a:lvl1pPr>
              <a:defRPr sz="2000"/>
            </a:lvl1pPr>
          </a:lstStyle>
          <a:p>
            <a:endParaRPr lang="en-US" dirty="0"/>
          </a:p>
        </p:txBody>
      </p:sp>
      <p:sp>
        <p:nvSpPr>
          <p:cNvPr id="23" name="Picture Placeholder 8">
            <a:extLst>
              <a:ext uri="{FF2B5EF4-FFF2-40B4-BE49-F238E27FC236}">
                <a16:creationId xmlns:a16="http://schemas.microsoft.com/office/drawing/2014/main" id="{1E3B5888-98ED-48E4-8AA8-5BAB43F8516C}"/>
              </a:ext>
            </a:extLst>
          </p:cNvPr>
          <p:cNvSpPr>
            <a:spLocks noGrp="1"/>
          </p:cNvSpPr>
          <p:nvPr>
            <p:ph type="pic" sz="quarter" idx="19"/>
          </p:nvPr>
        </p:nvSpPr>
        <p:spPr>
          <a:xfrm>
            <a:off x="8174736" y="4087368"/>
            <a:ext cx="1499616" cy="2194560"/>
          </a:xfrm>
          <a:prstGeom prst="rect">
            <a:avLst/>
          </a:prstGeom>
        </p:spPr>
        <p:txBody>
          <a:bodyPr/>
          <a:lstStyle>
            <a:lvl1pPr>
              <a:defRPr sz="2000"/>
            </a:lvl1pPr>
          </a:lstStyle>
          <a:p>
            <a:endParaRPr lang="en-US" dirty="0"/>
          </a:p>
        </p:txBody>
      </p:sp>
      <p:sp>
        <p:nvSpPr>
          <p:cNvPr id="24" name="Picture Placeholder 8">
            <a:extLst>
              <a:ext uri="{FF2B5EF4-FFF2-40B4-BE49-F238E27FC236}">
                <a16:creationId xmlns:a16="http://schemas.microsoft.com/office/drawing/2014/main" id="{569C9EE3-34D1-4DE0-B06C-2F6212F7C329}"/>
              </a:ext>
            </a:extLst>
          </p:cNvPr>
          <p:cNvSpPr>
            <a:spLocks noGrp="1"/>
          </p:cNvSpPr>
          <p:nvPr>
            <p:ph type="pic" sz="quarter" idx="20"/>
          </p:nvPr>
        </p:nvSpPr>
        <p:spPr>
          <a:xfrm>
            <a:off x="10122408" y="4087368"/>
            <a:ext cx="1499616" cy="2194560"/>
          </a:xfrm>
          <a:prstGeom prst="rect">
            <a:avLst/>
          </a:prstGeom>
        </p:spPr>
        <p:txBody>
          <a:bodyPr/>
          <a:lstStyle>
            <a:lvl1pPr>
              <a:defRPr sz="2000"/>
            </a:lvl1pPr>
          </a:lstStyle>
          <a:p>
            <a:endParaRPr lang="en-US" dirty="0"/>
          </a:p>
        </p:txBody>
      </p:sp>
    </p:spTree>
    <p:extLst>
      <p:ext uri="{BB962C8B-B14F-4D97-AF65-F5344CB8AC3E}">
        <p14:creationId xmlns:p14="http://schemas.microsoft.com/office/powerpoint/2010/main" val="1553920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mersive palette Star of the show">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462B86F-90E5-425E-9F83-8477D8111E1D}"/>
              </a:ext>
            </a:extLst>
          </p:cNvPr>
          <p:cNvSpPr/>
          <p:nvPr userDrawn="1"/>
        </p:nvSpPr>
        <p:spPr>
          <a:xfrm>
            <a:off x="0" y="495300"/>
            <a:ext cx="6057900" cy="13335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F5269853-3C2C-4F9C-B1BB-E00F7A1DB9E1}"/>
              </a:ext>
            </a:extLst>
          </p:cNvPr>
          <p:cNvSpPr/>
          <p:nvPr userDrawn="1"/>
        </p:nvSpPr>
        <p:spPr>
          <a:xfrm>
            <a:off x="6530703" y="495300"/>
            <a:ext cx="2931587" cy="26289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3759D58-52AF-4785-8A33-F528F46D88A3}"/>
              </a:ext>
            </a:extLst>
          </p:cNvPr>
          <p:cNvSpPr/>
          <p:nvPr userDrawn="1"/>
        </p:nvSpPr>
        <p:spPr>
          <a:xfrm>
            <a:off x="8852618" y="3863713"/>
            <a:ext cx="2921000" cy="2590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6AD3E0F4-EC0D-43C2-AC84-A53134C8566E}"/>
              </a:ext>
            </a:extLst>
          </p:cNvPr>
          <p:cNvSpPr/>
          <p:nvPr userDrawn="1"/>
        </p:nvSpPr>
        <p:spPr>
          <a:xfrm>
            <a:off x="228600" y="241300"/>
            <a:ext cx="11772900" cy="6400800"/>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3379CA9-81D6-424A-8046-4B56E1D25059}"/>
              </a:ext>
            </a:extLst>
          </p:cNvPr>
          <p:cNvSpPr>
            <a:spLocks noGrp="1"/>
          </p:cNvSpPr>
          <p:nvPr>
            <p:ph type="title"/>
          </p:nvPr>
        </p:nvSpPr>
        <p:spPr>
          <a:xfrm>
            <a:off x="457199" y="914400"/>
            <a:ext cx="5638801" cy="1572126"/>
          </a:xfrm>
        </p:spPr>
        <p:txBody>
          <a:bodyPr anchor="t" anchorCtr="0">
            <a:noAutofit/>
          </a:bodyPr>
          <a:lstStyle>
            <a:lvl1pPr>
              <a:defRPr>
                <a:solidFill>
                  <a:schemeClr val="tx1"/>
                </a:solidFill>
              </a:defRPr>
            </a:lvl1pPr>
          </a:lstStyle>
          <a:p>
            <a:r>
              <a:rPr lang="en-US" dirty="0"/>
              <a:t>Click to edit Master title style</a:t>
            </a:r>
          </a:p>
        </p:txBody>
      </p:sp>
      <p:sp>
        <p:nvSpPr>
          <p:cNvPr id="10" name="Text Placeholder 9">
            <a:extLst>
              <a:ext uri="{FF2B5EF4-FFF2-40B4-BE49-F238E27FC236}">
                <a16:creationId xmlns:a16="http://schemas.microsoft.com/office/drawing/2014/main" id="{2A60302F-65DB-4E93-B6C3-49E64C44FB53}"/>
              </a:ext>
            </a:extLst>
          </p:cNvPr>
          <p:cNvSpPr>
            <a:spLocks noGrp="1"/>
          </p:cNvSpPr>
          <p:nvPr>
            <p:ph type="body" sz="quarter" idx="14" hasCustomPrompt="1"/>
          </p:nvPr>
        </p:nvSpPr>
        <p:spPr>
          <a:xfrm>
            <a:off x="457200" y="2489200"/>
            <a:ext cx="5202936" cy="3547872"/>
          </a:xfrm>
          <a:prstGeom prst="rect">
            <a:avLst/>
          </a:prstGeom>
        </p:spPr>
        <p:txBody>
          <a:bodyPr/>
          <a:lstStyle>
            <a:lvl1pPr marL="0" indent="0">
              <a:lnSpc>
                <a:spcPts val="3000"/>
              </a:lnSpc>
              <a:spcBef>
                <a:spcPts val="0"/>
              </a:spcBef>
              <a:buNone/>
              <a:defRPr sz="1800">
                <a:solidFill>
                  <a:schemeClr val="tx1"/>
                </a:solidFill>
              </a:defRPr>
            </a:lvl1pPr>
            <a:lvl2pPr marL="457200" indent="0">
              <a:buNone/>
              <a:defRPr sz="2400"/>
            </a:lvl2pPr>
            <a:lvl3pPr marL="914400" indent="0">
              <a:buNone/>
              <a:defRPr sz="2400"/>
            </a:lvl3pPr>
            <a:lvl4pPr marL="1371600" indent="0">
              <a:buNone/>
              <a:defRPr sz="2400"/>
            </a:lvl4pPr>
            <a:lvl5pPr marL="1828800" indent="0">
              <a:buNone/>
              <a:defRPr sz="2400"/>
            </a:lvl5pPr>
          </a:lstStyle>
          <a:p>
            <a:pPr lvl="0"/>
            <a:r>
              <a:rPr lang="en-US"/>
              <a:t>Click to edit text</a:t>
            </a:r>
          </a:p>
        </p:txBody>
      </p:sp>
      <p:sp>
        <p:nvSpPr>
          <p:cNvPr id="7" name="Picture Placeholder 6">
            <a:extLst>
              <a:ext uri="{FF2B5EF4-FFF2-40B4-BE49-F238E27FC236}">
                <a16:creationId xmlns:a16="http://schemas.microsoft.com/office/drawing/2014/main" id="{9A66F217-0E52-4AD8-82BA-AB332C59638C}"/>
              </a:ext>
            </a:extLst>
          </p:cNvPr>
          <p:cNvSpPr>
            <a:spLocks noGrp="1"/>
          </p:cNvSpPr>
          <p:nvPr>
            <p:ph type="pic" sz="quarter" idx="15"/>
          </p:nvPr>
        </p:nvSpPr>
        <p:spPr>
          <a:xfrm>
            <a:off x="6997700" y="914400"/>
            <a:ext cx="4334256" cy="5093208"/>
          </a:xfrm>
          <a:prstGeom prst="rect">
            <a:avLst/>
          </a:prstGeom>
          <a:solidFill>
            <a:schemeClr val="accent3"/>
          </a:solidFill>
        </p:spPr>
        <p:txBody>
          <a:bodyPr anchor="ctr"/>
          <a:lstStyle>
            <a:lvl1pPr marL="0" indent="0" algn="ctr">
              <a:buNone/>
              <a:defRPr/>
            </a:lvl1pPr>
          </a:lstStyle>
          <a:p>
            <a:endParaRPr lang="en-US" dirty="0"/>
          </a:p>
        </p:txBody>
      </p:sp>
    </p:spTree>
    <p:extLst>
      <p:ext uri="{BB962C8B-B14F-4D97-AF65-F5344CB8AC3E}">
        <p14:creationId xmlns:p14="http://schemas.microsoft.com/office/powerpoint/2010/main" val="3180366801"/>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9/28/2022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263488725"/>
      </p:ext>
    </p:extLst>
  </p:cSld>
  <p:clrMap bg1="lt1" tx1="dk1" bg2="lt2" tx2="dk2" accent1="accent1" accent2="accent2" accent3="accent3" accent4="accent4" accent5="accent5" accent6="accent6" hlink="hlink" folHlink="folHlink"/>
  <p:sldLayoutIdLst>
    <p:sldLayoutId id="2147483688" r:id="rId1"/>
    <p:sldLayoutId id="2147483700" r:id="rId2"/>
    <p:sldLayoutId id="2147483701" r:id="rId3"/>
    <p:sldLayoutId id="2147483702" r:id="rId4"/>
    <p:sldLayoutId id="2147483662" r:id="rId5"/>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9/28/2022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911603562"/>
      </p:ext>
    </p:extLst>
  </p:cSld>
  <p:clrMap bg1="lt1" tx1="dk1" bg2="lt2" tx2="dk2" accent1="accent1" accent2="accent2" accent3="accent3" accent4="accent4" accent5="accent5" accent6="accent6" hlink="hlink" folHlink="folHlink"/>
  <p:sldLayoutIdLst>
    <p:sldLayoutId id="2147483729" r:id="rId1"/>
    <p:sldLayoutId id="2147483711"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9/28/2022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1044508539"/>
      </p:ext>
    </p:extLst>
  </p:cSld>
  <p:clrMap bg1="lt1" tx1="dk1" bg2="lt2" tx2="dk2" accent1="accent1" accent2="accent2" accent3="accent3" accent4="accent4" accent5="accent5" accent6="accent6" hlink="hlink" folHlink="folHlink"/>
  <p:sldLayoutIdLst>
    <p:sldLayoutId id="2147483730" r:id="rId1"/>
    <p:sldLayoutId id="2147483723"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80DF88-AC53-41A3-8067-D7E6D5DB195F}"/>
              </a:ext>
            </a:extLst>
          </p:cNvPr>
          <p:cNvSpPr>
            <a:spLocks noGrp="1"/>
          </p:cNvSpPr>
          <p:nvPr>
            <p:ph type="title"/>
          </p:nvPr>
        </p:nvSpPr>
        <p:spPr>
          <a:xfrm>
            <a:off x="457199" y="914400"/>
            <a:ext cx="11174819" cy="903767"/>
          </a:xfrm>
          <a:prstGeom prst="rect">
            <a:avLst/>
          </a:prstGeom>
        </p:spPr>
        <p:txBody>
          <a:bodyPr vert="horz" lIns="91440" tIns="45720" rIns="91440" bIns="45720" rtlCol="0" anchor="ctr">
            <a:normAutofit/>
          </a:bodyPr>
          <a:lstStyle/>
          <a:p>
            <a:r>
              <a:rPr lang="en-US"/>
              <a:t>Click to edit Master title style</a:t>
            </a:r>
          </a:p>
        </p:txBody>
      </p:sp>
      <p:sp>
        <p:nvSpPr>
          <p:cNvPr id="4" name="Date Placeholder 3">
            <a:extLst>
              <a:ext uri="{FF2B5EF4-FFF2-40B4-BE49-F238E27FC236}">
                <a16:creationId xmlns:a16="http://schemas.microsoft.com/office/drawing/2014/main" id="{EA4755C1-18CC-4FD3-A030-3DAF469919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310904-DE8F-4B8E-99C6-5AFA03672FFA}" type="datetimeFigureOut">
              <a:rPr lang="en-US" smtClean="0"/>
              <a:t>9/28/2022</a:t>
            </a:fld>
            <a:endParaRPr lang="en-US" dirty="0"/>
          </a:p>
        </p:txBody>
      </p:sp>
      <p:sp>
        <p:nvSpPr>
          <p:cNvPr id="5" name="Footer Placeholder 4">
            <a:extLst>
              <a:ext uri="{FF2B5EF4-FFF2-40B4-BE49-F238E27FC236}">
                <a16:creationId xmlns:a16="http://schemas.microsoft.com/office/drawing/2014/main" id="{A8E029F1-B791-445F-A184-90CC7A1BEC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AD98767-7C9E-42DE-9782-D932A0FF1B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5FADE3-B84E-4AF7-91CC-AB47E1A43619}" type="slidenum">
              <a:rPr lang="en-US" smtClean="0"/>
              <a:t>‹#›</a:t>
            </a:fld>
            <a:endParaRPr lang="en-US" dirty="0"/>
          </a:p>
        </p:txBody>
      </p:sp>
    </p:spTree>
    <p:extLst>
      <p:ext uri="{BB962C8B-B14F-4D97-AF65-F5344CB8AC3E}">
        <p14:creationId xmlns:p14="http://schemas.microsoft.com/office/powerpoint/2010/main" val="2032013640"/>
      </p:ext>
    </p:extLst>
  </p:cSld>
  <p:clrMap bg1="lt1" tx1="dk1" bg2="lt2" tx2="dk2" accent1="accent1" accent2="accent2" accent3="accent3" accent4="accent4" accent5="accent5" accent6="accent6" hlink="hlink" folHlink="folHlink"/>
  <p:sldLayoutIdLst>
    <p:sldLayoutId id="2147483731" r:id="rId1"/>
    <p:sldLayoutId id="2147483704" r:id="rId2"/>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112" userDrawn="1">
          <p15:clr>
            <a:srgbClr val="F26B43"/>
          </p15:clr>
        </p15:guide>
        <p15:guide id="2" pos="2568" userDrawn="1">
          <p15:clr>
            <a:srgbClr val="F26B43"/>
          </p15:clr>
        </p15:guide>
        <p15:guide id="3" pos="288" userDrawn="1">
          <p15:clr>
            <a:srgbClr val="5ACBF0"/>
          </p15:clr>
        </p15:guide>
        <p15:guide id="4" pos="7392" userDrawn="1">
          <p15:clr>
            <a:srgbClr val="5ACBF0"/>
          </p15:clr>
        </p15:guide>
        <p15:guide id="5" orient="horz" pos="576" userDrawn="1">
          <p15:clr>
            <a:srgbClr val="5ACBF0"/>
          </p15:clr>
        </p15:guide>
        <p15:guide id="6" orient="horz" pos="3744" userDrawn="1">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hyperlink" Target="https://pxhere.com/en/photo/1530945"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9.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Greed.jp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bstract image of curvy lines">
            <a:extLst>
              <a:ext uri="{FF2B5EF4-FFF2-40B4-BE49-F238E27FC236}">
                <a16:creationId xmlns:a16="http://schemas.microsoft.com/office/drawing/2014/main" id="{81F59575-96AE-45B0-B1FB-3CFC139E9D12}"/>
              </a:ext>
            </a:extLst>
          </p:cNvPr>
          <p:cNvPicPr>
            <a:picLocks noGrp="1" noChangeAspect="1"/>
          </p:cNvPicPr>
          <p:nvPr>
            <p:ph type="pic" sz="quarter" idx="13"/>
          </p:nvPr>
        </p:nvPicPr>
        <p:blipFill>
          <a:blip r:embed="rId3"/>
          <a:srcRect/>
          <a:stretch/>
        </p:blipFill>
        <p:spPr>
          <a:xfrm>
            <a:off x="225" y="0"/>
            <a:ext cx="12191550" cy="6857999"/>
          </a:xfrm>
        </p:spPr>
      </p:pic>
      <p:sp>
        <p:nvSpPr>
          <p:cNvPr id="4" name="Title 3">
            <a:extLst>
              <a:ext uri="{FF2B5EF4-FFF2-40B4-BE49-F238E27FC236}">
                <a16:creationId xmlns:a16="http://schemas.microsoft.com/office/drawing/2014/main" id="{08347D8D-E852-43D5-858E-2D01BE57FA93}"/>
              </a:ext>
            </a:extLst>
          </p:cNvPr>
          <p:cNvSpPr>
            <a:spLocks noGrp="1"/>
          </p:cNvSpPr>
          <p:nvPr>
            <p:ph type="title"/>
          </p:nvPr>
        </p:nvSpPr>
        <p:spPr>
          <a:xfrm>
            <a:off x="457199" y="4515034"/>
            <a:ext cx="11083771" cy="1371600"/>
          </a:xfrm>
        </p:spPr>
        <p:txBody>
          <a:bodyPr anchor="t" anchorCtr="0">
            <a:normAutofit/>
          </a:bodyPr>
          <a:lstStyle/>
          <a:p>
            <a:r>
              <a:rPr lang="en-US" dirty="0"/>
              <a:t>Entropy Softworks Customer Research Survey for Speed Typing Website</a:t>
            </a:r>
          </a:p>
        </p:txBody>
      </p:sp>
      <p:sp>
        <p:nvSpPr>
          <p:cNvPr id="2" name="TextBox 1">
            <a:extLst>
              <a:ext uri="{FF2B5EF4-FFF2-40B4-BE49-F238E27FC236}">
                <a16:creationId xmlns:a16="http://schemas.microsoft.com/office/drawing/2014/main" id="{494F4923-F285-647A-EF53-AC263930D49D}"/>
              </a:ext>
            </a:extLst>
          </p:cNvPr>
          <p:cNvSpPr txBox="1"/>
          <p:nvPr/>
        </p:nvSpPr>
        <p:spPr>
          <a:xfrm>
            <a:off x="1757778" y="5801302"/>
            <a:ext cx="2441360" cy="369332"/>
          </a:xfrm>
          <a:prstGeom prst="rect">
            <a:avLst/>
          </a:prstGeom>
          <a:noFill/>
        </p:spPr>
        <p:txBody>
          <a:bodyPr wrap="square" rtlCol="0">
            <a:spAutoFit/>
          </a:bodyPr>
          <a:lstStyle/>
          <a:p>
            <a:r>
              <a:rPr lang="en-US" dirty="0"/>
              <a:t>Tobin Chin</a:t>
            </a:r>
          </a:p>
        </p:txBody>
      </p:sp>
    </p:spTree>
    <p:extLst>
      <p:ext uri="{BB962C8B-B14F-4D97-AF65-F5344CB8AC3E}">
        <p14:creationId xmlns:p14="http://schemas.microsoft.com/office/powerpoint/2010/main" val="15583151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05272" cy="1572126"/>
          </a:xfrm>
        </p:spPr>
        <p:txBody>
          <a:bodyPr anchor="ctr" anchorCtr="0"/>
          <a:lstStyle/>
          <a:p>
            <a:r>
              <a:rPr lang="en-US" dirty="0"/>
              <a:t>Clip art Cheapens the medium </a:t>
            </a: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200" y="3072384"/>
            <a:ext cx="4946904" cy="2871216"/>
          </a:xfrm>
        </p:spPr>
        <p:txBody>
          <a:bodyPr/>
          <a:lstStyle/>
          <a:p>
            <a:r>
              <a:rPr lang="en-US" sz="1800" dirty="0">
                <a:effectLst/>
                <a:latin typeface="Segoe UI" panose="020B0502040204020203" pitchFamily="34" charset="0"/>
              </a:rPr>
              <a:t>The Clipart distracts from the actual typing. Having many different disparate styles distracting from the actual task of typing makes the task of typing harder. Removing things which do not add to the experience can help in typing speed and user experience. </a:t>
            </a:r>
            <a:r>
              <a:rPr lang="en-US" dirty="0">
                <a:latin typeface="Segoe UI" panose="020B0502040204020203" pitchFamily="34" charset="0"/>
              </a:rPr>
              <a:t>Clipart makes things feel unpolished.</a:t>
            </a:r>
            <a:endParaRPr lang="en-US" dirty="0"/>
          </a:p>
        </p:txBody>
      </p:sp>
      <p:pic>
        <p:nvPicPr>
          <p:cNvPr id="8" name="Picture Placeholder 7" descr="A picture of a dog with his left ear standing up and wearing a scarf">
            <a:extLst>
              <a:ext uri="{FF2B5EF4-FFF2-40B4-BE49-F238E27FC236}">
                <a16:creationId xmlns:a16="http://schemas.microsoft.com/office/drawing/2014/main" id="{285E2395-F258-4D5F-8EC1-2192791DA18B}"/>
              </a:ext>
            </a:extLst>
          </p:cNvPr>
          <p:cNvPicPr>
            <a:picLocks noGrp="1" noChangeAspect="1"/>
          </p:cNvPicPr>
          <p:nvPr>
            <p:ph type="pic" sz="quarter" idx="15"/>
          </p:nvPr>
        </p:nvPicPr>
        <p:blipFill rotWithShape="1">
          <a:blip r:embed="rId2"/>
          <a:srcRect l="2091" r="8809"/>
          <a:stretch/>
        </p:blipFill>
        <p:spPr>
          <a:xfrm>
            <a:off x="7171944" y="457200"/>
            <a:ext cx="4562856" cy="6400800"/>
          </a:xfrm>
        </p:spPr>
      </p:pic>
      <p:sp>
        <p:nvSpPr>
          <p:cNvPr id="4" name="TextBox 3">
            <a:extLst>
              <a:ext uri="{FF2B5EF4-FFF2-40B4-BE49-F238E27FC236}">
                <a16:creationId xmlns:a16="http://schemas.microsoft.com/office/drawing/2014/main" id="{3470049B-9129-016F-5123-AF29589245B6}"/>
              </a:ext>
            </a:extLst>
          </p:cNvPr>
          <p:cNvSpPr txBox="1"/>
          <p:nvPr/>
        </p:nvSpPr>
        <p:spPr>
          <a:xfrm flipH="1">
            <a:off x="2797797" y="6338656"/>
            <a:ext cx="4517137" cy="369332"/>
          </a:xfrm>
          <a:prstGeom prst="rect">
            <a:avLst/>
          </a:prstGeom>
          <a:noFill/>
        </p:spPr>
        <p:txBody>
          <a:bodyPr wrap="square" rtlCol="0">
            <a:spAutoFit/>
          </a:bodyPr>
          <a:lstStyle/>
          <a:p>
            <a:r>
              <a:rPr lang="en-US" dirty="0"/>
              <a:t>See? This dog doesn’t make sense here! -&gt;</a:t>
            </a:r>
          </a:p>
        </p:txBody>
      </p:sp>
    </p:spTree>
    <p:extLst>
      <p:ext uri="{BB962C8B-B14F-4D97-AF65-F5344CB8AC3E}">
        <p14:creationId xmlns:p14="http://schemas.microsoft.com/office/powerpoint/2010/main" val="1646138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DE0B11-9561-5A84-A100-FEEABCAC292F}"/>
              </a:ext>
            </a:extLst>
          </p:cNvPr>
          <p:cNvSpPr>
            <a:spLocks noGrp="1"/>
          </p:cNvSpPr>
          <p:nvPr>
            <p:ph type="title"/>
          </p:nvPr>
        </p:nvSpPr>
        <p:spPr>
          <a:xfrm>
            <a:off x="457200" y="319596"/>
            <a:ext cx="7467601" cy="1572768"/>
          </a:xfrm>
        </p:spPr>
        <p:txBody>
          <a:bodyPr/>
          <a:lstStyle/>
          <a:p>
            <a:r>
              <a:rPr lang="en-US" dirty="0"/>
              <a:t>Questions: What was asked</a:t>
            </a:r>
          </a:p>
        </p:txBody>
      </p:sp>
      <p:sp>
        <p:nvSpPr>
          <p:cNvPr id="3" name="Text Placeholder 2">
            <a:extLst>
              <a:ext uri="{FF2B5EF4-FFF2-40B4-BE49-F238E27FC236}">
                <a16:creationId xmlns:a16="http://schemas.microsoft.com/office/drawing/2014/main" id="{9633EA1A-4779-1234-99AD-848150B7BE3A}"/>
              </a:ext>
            </a:extLst>
          </p:cNvPr>
          <p:cNvSpPr>
            <a:spLocks noGrp="1"/>
          </p:cNvSpPr>
          <p:nvPr>
            <p:ph type="body" sz="quarter" idx="14"/>
          </p:nvPr>
        </p:nvSpPr>
        <p:spPr>
          <a:xfrm>
            <a:off x="457200" y="1598967"/>
            <a:ext cx="11068812" cy="3403600"/>
          </a:xfrm>
        </p:spPr>
        <p:txBody>
          <a:bodyPr/>
          <a:lstStyle/>
          <a:p>
            <a:pPr marL="0" indent="0">
              <a:buNone/>
            </a:pPr>
            <a:r>
              <a:rPr lang="en-US" dirty="0"/>
              <a:t>- About how many times a day do you train to use a keyboard?</a:t>
            </a:r>
          </a:p>
          <a:p>
            <a:pPr marL="0" indent="0">
              <a:buNone/>
            </a:pPr>
            <a:r>
              <a:rPr lang="en-US" dirty="0"/>
              <a:t>- Do you know your current typing speed?</a:t>
            </a:r>
          </a:p>
          <a:p>
            <a:pPr marL="0" indent="0">
              <a:buNone/>
            </a:pPr>
            <a:r>
              <a:rPr lang="en-US" dirty="0"/>
              <a:t>- Would you like to improve your typing speed?</a:t>
            </a:r>
          </a:p>
          <a:p>
            <a:pPr marL="0" indent="0">
              <a:buNone/>
            </a:pPr>
            <a:r>
              <a:rPr lang="en-US" dirty="0"/>
              <a:t>- Do you currently use a tool to test your typing speed?</a:t>
            </a:r>
          </a:p>
          <a:p>
            <a:pPr marL="0" indent="0">
              <a:buNone/>
            </a:pPr>
            <a:r>
              <a:rPr lang="en-US" dirty="0"/>
              <a:t>- How did you learn to type?</a:t>
            </a:r>
          </a:p>
          <a:p>
            <a:pPr marL="0" indent="0">
              <a:buNone/>
            </a:pPr>
            <a:r>
              <a:rPr lang="en-US" dirty="0"/>
              <a:t>- What do you use your typing skills for? How much of your day is spent typing or using a keyboard on a computer?</a:t>
            </a:r>
          </a:p>
          <a:p>
            <a:pPr marL="0" indent="0">
              <a:buNone/>
            </a:pPr>
            <a:r>
              <a:rPr lang="en-US" dirty="0"/>
              <a:t>- How do you feel about paid memberships and subscription services?</a:t>
            </a:r>
          </a:p>
          <a:p>
            <a:pPr marL="0" indent="0">
              <a:buNone/>
            </a:pPr>
            <a:r>
              <a:rPr lang="en-US" dirty="0"/>
              <a:t>- Would you pay for benefits to your profile on a social media account?</a:t>
            </a:r>
          </a:p>
          <a:p>
            <a:pPr marL="0" indent="0">
              <a:buNone/>
            </a:pPr>
            <a:r>
              <a:rPr lang="en-US" dirty="0"/>
              <a:t>- What do you like about </a:t>
            </a:r>
            <a:r>
              <a:rPr lang="en-US" dirty="0" err="1"/>
              <a:t>Monkeytype</a:t>
            </a:r>
            <a:r>
              <a:rPr lang="en-US" dirty="0"/>
              <a:t>? What elements from this would you like to see in a tool?</a:t>
            </a:r>
          </a:p>
          <a:p>
            <a:pPr marL="0" indent="0">
              <a:buNone/>
            </a:pPr>
            <a:r>
              <a:rPr lang="en-US" dirty="0"/>
              <a:t>- What do you like about TypingTest.com? What elements from this would you like to see in a tool?</a:t>
            </a:r>
          </a:p>
        </p:txBody>
      </p:sp>
      <p:sp>
        <p:nvSpPr>
          <p:cNvPr id="4" name="Picture Placeholder 3">
            <a:extLst>
              <a:ext uri="{FF2B5EF4-FFF2-40B4-BE49-F238E27FC236}">
                <a16:creationId xmlns:a16="http://schemas.microsoft.com/office/drawing/2014/main" id="{AE5F1B51-C403-7B7C-C3DD-AC61616DDD2A}"/>
              </a:ext>
            </a:extLst>
          </p:cNvPr>
          <p:cNvSpPr>
            <a:spLocks noGrp="1"/>
          </p:cNvSpPr>
          <p:nvPr>
            <p:ph type="pic" sz="quarter" idx="15"/>
          </p:nvPr>
        </p:nvSpPr>
        <p:spPr/>
      </p:sp>
    </p:spTree>
    <p:extLst>
      <p:ext uri="{BB962C8B-B14F-4D97-AF65-F5344CB8AC3E}">
        <p14:creationId xmlns:p14="http://schemas.microsoft.com/office/powerpoint/2010/main" val="3895150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F7971532-6611-4CBD-D23C-A02A4B42E3A5}"/>
              </a:ext>
            </a:extLst>
          </p:cNvPr>
          <p:cNvSpPr>
            <a:spLocks noGrp="1"/>
          </p:cNvSpPr>
          <p:nvPr>
            <p:ph type="pic" sz="quarter" idx="13"/>
          </p:nvPr>
        </p:nvSpPr>
        <p:spPr/>
      </p:sp>
      <p:sp>
        <p:nvSpPr>
          <p:cNvPr id="3" name="Title 2">
            <a:extLst>
              <a:ext uri="{FF2B5EF4-FFF2-40B4-BE49-F238E27FC236}">
                <a16:creationId xmlns:a16="http://schemas.microsoft.com/office/drawing/2014/main" id="{3D9501A2-956A-D8BF-E2CB-8B38BA76ECEC}"/>
              </a:ext>
            </a:extLst>
          </p:cNvPr>
          <p:cNvSpPr>
            <a:spLocks noGrp="1"/>
          </p:cNvSpPr>
          <p:nvPr>
            <p:ph type="title"/>
          </p:nvPr>
        </p:nvSpPr>
        <p:spPr>
          <a:xfrm>
            <a:off x="457199" y="914400"/>
            <a:ext cx="11287958" cy="4820575"/>
          </a:xfrm>
        </p:spPr>
        <p:txBody>
          <a:bodyPr>
            <a:normAutofit/>
          </a:bodyPr>
          <a:lstStyle/>
          <a:p>
            <a:r>
              <a:rPr lang="en-US" sz="4800" dirty="0"/>
              <a:t>“I like the ability to access it online”</a:t>
            </a:r>
          </a:p>
        </p:txBody>
      </p:sp>
      <p:sp>
        <p:nvSpPr>
          <p:cNvPr id="4" name="Text Placeholder 3">
            <a:extLst>
              <a:ext uri="{FF2B5EF4-FFF2-40B4-BE49-F238E27FC236}">
                <a16:creationId xmlns:a16="http://schemas.microsoft.com/office/drawing/2014/main" id="{62AFD71D-5275-7481-C51A-608EBD8CBF01}"/>
              </a:ext>
            </a:extLst>
          </p:cNvPr>
          <p:cNvSpPr>
            <a:spLocks noGrp="1"/>
          </p:cNvSpPr>
          <p:nvPr>
            <p:ph type="body" sz="quarter" idx="14"/>
          </p:nvPr>
        </p:nvSpPr>
        <p:spPr/>
        <p:txBody>
          <a:bodyPr/>
          <a:lstStyle/>
          <a:p>
            <a:endParaRPr lang="en-US" dirty="0"/>
          </a:p>
        </p:txBody>
      </p:sp>
      <p:sp>
        <p:nvSpPr>
          <p:cNvPr id="5" name="Text Placeholder 4">
            <a:extLst>
              <a:ext uri="{FF2B5EF4-FFF2-40B4-BE49-F238E27FC236}">
                <a16:creationId xmlns:a16="http://schemas.microsoft.com/office/drawing/2014/main" id="{6BEC4F32-703F-5216-5B79-2789D1657FCE}"/>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2511077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38801" cy="1572126"/>
          </a:xfrm>
        </p:spPr>
        <p:txBody>
          <a:bodyPr/>
          <a:lstStyle/>
          <a:p>
            <a:r>
              <a:rPr lang="en-US" dirty="0"/>
              <a:t>Cross-machine ability</a:t>
            </a: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199" y="3092881"/>
            <a:ext cx="5202936" cy="3547872"/>
          </a:xfrm>
        </p:spPr>
        <p:txBody>
          <a:bodyPr/>
          <a:lstStyle/>
          <a:p>
            <a:r>
              <a:rPr lang="en-US" dirty="0"/>
              <a:t>While it isn’t helpful to port this to phones, the application should be able to transfer information from machine to machine. Part of keeping track of data and information is keeping it constant, and easily constant across different machines.</a:t>
            </a:r>
          </a:p>
        </p:txBody>
      </p:sp>
      <p:pic>
        <p:nvPicPr>
          <p:cNvPr id="7" name="Picture Placeholder 6" descr="Disk">
            <a:extLst>
              <a:ext uri="{FF2B5EF4-FFF2-40B4-BE49-F238E27FC236}">
                <a16:creationId xmlns:a16="http://schemas.microsoft.com/office/drawing/2014/main" id="{4176E307-8C2F-4787-9905-7583953AA818}"/>
              </a:ext>
            </a:extLst>
          </p:cNvPr>
          <p:cNvPicPr>
            <a:picLocks noGrp="1" noChangeAspect="1"/>
          </p:cNvPicPr>
          <p:nvPr>
            <p:ph type="pic" sz="quarter" idx="15"/>
          </p:nvPr>
        </p:nvPicPr>
        <p:blipFill>
          <a:blip r:embed="rId3">
            <a:extLst>
              <a:ext uri="{96DAC541-7B7A-43D3-8B79-37D633B846F1}">
                <asvg:svgBlip xmlns:asvg="http://schemas.microsoft.com/office/drawing/2016/SVG/main" r:embed="rId4"/>
              </a:ext>
            </a:extLst>
          </a:blip>
          <a:srcRect l="7450" r="7450"/>
          <a:stretch/>
        </p:blipFill>
        <p:spPr>
          <a:xfrm>
            <a:off x="6997700" y="914400"/>
            <a:ext cx="4333875" cy="5092700"/>
          </a:xfrm>
        </p:spPr>
      </p:pic>
    </p:spTree>
    <p:extLst>
      <p:ext uri="{BB962C8B-B14F-4D97-AF65-F5344CB8AC3E}">
        <p14:creationId xmlns:p14="http://schemas.microsoft.com/office/powerpoint/2010/main" val="2943388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F7971532-6611-4CBD-D23C-A02A4B42E3A5}"/>
              </a:ext>
            </a:extLst>
          </p:cNvPr>
          <p:cNvSpPr>
            <a:spLocks noGrp="1"/>
          </p:cNvSpPr>
          <p:nvPr>
            <p:ph type="pic" sz="quarter" idx="13"/>
          </p:nvPr>
        </p:nvSpPr>
        <p:spPr/>
      </p:sp>
      <p:sp>
        <p:nvSpPr>
          <p:cNvPr id="3" name="Title 2">
            <a:extLst>
              <a:ext uri="{FF2B5EF4-FFF2-40B4-BE49-F238E27FC236}">
                <a16:creationId xmlns:a16="http://schemas.microsoft.com/office/drawing/2014/main" id="{3D9501A2-956A-D8BF-E2CB-8B38BA76ECEC}"/>
              </a:ext>
            </a:extLst>
          </p:cNvPr>
          <p:cNvSpPr>
            <a:spLocks noGrp="1"/>
          </p:cNvSpPr>
          <p:nvPr>
            <p:ph type="title"/>
          </p:nvPr>
        </p:nvSpPr>
        <p:spPr>
          <a:xfrm>
            <a:off x="457199" y="914400"/>
            <a:ext cx="11287958" cy="4820575"/>
          </a:xfrm>
        </p:spPr>
        <p:txBody>
          <a:bodyPr>
            <a:normAutofit/>
          </a:bodyPr>
          <a:lstStyle/>
          <a:p>
            <a:r>
              <a:rPr lang="en-US" sz="4800" dirty="0"/>
              <a:t>“I don’t practice typing frequently”</a:t>
            </a:r>
          </a:p>
        </p:txBody>
      </p:sp>
      <p:sp>
        <p:nvSpPr>
          <p:cNvPr id="4" name="Text Placeholder 3">
            <a:extLst>
              <a:ext uri="{FF2B5EF4-FFF2-40B4-BE49-F238E27FC236}">
                <a16:creationId xmlns:a16="http://schemas.microsoft.com/office/drawing/2014/main" id="{62AFD71D-5275-7481-C51A-608EBD8CBF01}"/>
              </a:ext>
            </a:extLst>
          </p:cNvPr>
          <p:cNvSpPr>
            <a:spLocks noGrp="1"/>
          </p:cNvSpPr>
          <p:nvPr>
            <p:ph type="body" sz="quarter" idx="14"/>
          </p:nvPr>
        </p:nvSpPr>
        <p:spPr/>
        <p:txBody>
          <a:bodyPr/>
          <a:lstStyle/>
          <a:p>
            <a:endParaRPr lang="en-US" dirty="0"/>
          </a:p>
        </p:txBody>
      </p:sp>
      <p:sp>
        <p:nvSpPr>
          <p:cNvPr id="5" name="Text Placeholder 4">
            <a:extLst>
              <a:ext uri="{FF2B5EF4-FFF2-40B4-BE49-F238E27FC236}">
                <a16:creationId xmlns:a16="http://schemas.microsoft.com/office/drawing/2014/main" id="{6BEC4F32-703F-5216-5B79-2789D1657FCE}"/>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931323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621437"/>
            <a:ext cx="5638801" cy="1572126"/>
          </a:xfrm>
        </p:spPr>
        <p:txBody>
          <a:bodyPr/>
          <a:lstStyle/>
          <a:p>
            <a:r>
              <a:rPr lang="en-US" dirty="0"/>
              <a:t>Make it Easy to Pick up and Put Down</a:t>
            </a: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199" y="3092881"/>
            <a:ext cx="5202936" cy="3547872"/>
          </a:xfrm>
        </p:spPr>
        <p:txBody>
          <a:bodyPr/>
          <a:lstStyle/>
          <a:p>
            <a:r>
              <a:rPr lang="en-US" dirty="0"/>
              <a:t>While it isn’t helpful to port this to phones, the application should be able to transfer information from machine to machine. Part of keeping track of data and information is keeping it constant, and easily constant across different machines.</a:t>
            </a:r>
          </a:p>
        </p:txBody>
      </p:sp>
      <p:pic>
        <p:nvPicPr>
          <p:cNvPr id="7" name="Picture Placeholder 6">
            <a:extLst>
              <a:ext uri="{FF2B5EF4-FFF2-40B4-BE49-F238E27FC236}">
                <a16:creationId xmlns:a16="http://schemas.microsoft.com/office/drawing/2014/main" id="{4176E307-8C2F-4787-9905-7583953AA818}"/>
              </a:ext>
            </a:extLst>
          </p:cNvPr>
          <p:cNvPicPr>
            <a:picLocks noGrp="1" noChangeAspect="1"/>
          </p:cNvPicPr>
          <p:nvPr>
            <p:ph type="pic" sz="quarter" idx="15"/>
          </p:nvPr>
        </p:nvPicPr>
        <p:blipFill>
          <a:blip r:embed="rId3">
            <a:extLst>
              <a:ext uri="{837473B0-CC2E-450A-ABE3-18F120FF3D39}">
                <a1611:picAttrSrcUrl xmlns:a1611="http://schemas.microsoft.com/office/drawing/2016/11/main" r:id="rId4"/>
              </a:ext>
            </a:extLst>
          </a:blip>
          <a:srcRect l="15731" r="15731"/>
          <a:stretch/>
        </p:blipFill>
        <p:spPr>
          <a:xfrm>
            <a:off x="6531867" y="882650"/>
            <a:ext cx="5236008" cy="5092700"/>
          </a:xfrm>
        </p:spPr>
      </p:pic>
    </p:spTree>
    <p:extLst>
      <p:ext uri="{BB962C8B-B14F-4D97-AF65-F5344CB8AC3E}">
        <p14:creationId xmlns:p14="http://schemas.microsoft.com/office/powerpoint/2010/main" val="16027904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F7971532-6611-4CBD-D23C-A02A4B42E3A5}"/>
              </a:ext>
            </a:extLst>
          </p:cNvPr>
          <p:cNvSpPr>
            <a:spLocks noGrp="1"/>
          </p:cNvSpPr>
          <p:nvPr>
            <p:ph type="pic" sz="quarter" idx="13"/>
          </p:nvPr>
        </p:nvSpPr>
        <p:spPr/>
      </p:sp>
      <p:sp>
        <p:nvSpPr>
          <p:cNvPr id="3" name="Title 2">
            <a:extLst>
              <a:ext uri="{FF2B5EF4-FFF2-40B4-BE49-F238E27FC236}">
                <a16:creationId xmlns:a16="http://schemas.microsoft.com/office/drawing/2014/main" id="{3D9501A2-956A-D8BF-E2CB-8B38BA76ECEC}"/>
              </a:ext>
            </a:extLst>
          </p:cNvPr>
          <p:cNvSpPr>
            <a:spLocks noGrp="1"/>
          </p:cNvSpPr>
          <p:nvPr>
            <p:ph type="title"/>
          </p:nvPr>
        </p:nvSpPr>
        <p:spPr>
          <a:xfrm>
            <a:off x="457199" y="914400"/>
            <a:ext cx="11287958" cy="4820575"/>
          </a:xfrm>
        </p:spPr>
        <p:txBody>
          <a:bodyPr>
            <a:normAutofit/>
          </a:bodyPr>
          <a:lstStyle/>
          <a:p>
            <a:r>
              <a:rPr lang="en-US" sz="4800" dirty="0"/>
              <a:t>“I hate online memberships; I would never pay for one”</a:t>
            </a:r>
          </a:p>
        </p:txBody>
      </p:sp>
      <p:sp>
        <p:nvSpPr>
          <p:cNvPr id="4" name="Text Placeholder 3">
            <a:extLst>
              <a:ext uri="{FF2B5EF4-FFF2-40B4-BE49-F238E27FC236}">
                <a16:creationId xmlns:a16="http://schemas.microsoft.com/office/drawing/2014/main" id="{62AFD71D-5275-7481-C51A-608EBD8CBF01}"/>
              </a:ext>
            </a:extLst>
          </p:cNvPr>
          <p:cNvSpPr>
            <a:spLocks noGrp="1"/>
          </p:cNvSpPr>
          <p:nvPr>
            <p:ph type="body" sz="quarter" idx="14"/>
          </p:nvPr>
        </p:nvSpPr>
        <p:spPr/>
        <p:txBody>
          <a:bodyPr/>
          <a:lstStyle/>
          <a:p>
            <a:endParaRPr lang="en-US" dirty="0"/>
          </a:p>
        </p:txBody>
      </p:sp>
      <p:sp>
        <p:nvSpPr>
          <p:cNvPr id="5" name="Text Placeholder 4">
            <a:extLst>
              <a:ext uri="{FF2B5EF4-FFF2-40B4-BE49-F238E27FC236}">
                <a16:creationId xmlns:a16="http://schemas.microsoft.com/office/drawing/2014/main" id="{6BEC4F32-703F-5216-5B79-2789D1657FCE}"/>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36183684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AD5D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6A8C9-9EB6-43DA-BD3E-58FAC144BF5C}"/>
              </a:ext>
            </a:extLst>
          </p:cNvPr>
          <p:cNvSpPr>
            <a:spLocks noGrp="1"/>
          </p:cNvSpPr>
          <p:nvPr>
            <p:ph type="title"/>
          </p:nvPr>
        </p:nvSpPr>
        <p:spPr>
          <a:xfrm>
            <a:off x="457199" y="914400"/>
            <a:ext cx="5638801" cy="1572126"/>
          </a:xfrm>
        </p:spPr>
        <p:txBody>
          <a:bodyPr/>
          <a:lstStyle/>
          <a:p>
            <a:r>
              <a:rPr lang="en-US" dirty="0"/>
              <a:t>No Ads, no members</a:t>
            </a:r>
          </a:p>
        </p:txBody>
      </p:sp>
      <p:sp>
        <p:nvSpPr>
          <p:cNvPr id="3" name="Text Placeholder 2">
            <a:extLst>
              <a:ext uri="{FF2B5EF4-FFF2-40B4-BE49-F238E27FC236}">
                <a16:creationId xmlns:a16="http://schemas.microsoft.com/office/drawing/2014/main" id="{50EACE68-C884-4900-BA05-58DEA1511030}"/>
              </a:ext>
            </a:extLst>
          </p:cNvPr>
          <p:cNvSpPr>
            <a:spLocks noGrp="1"/>
          </p:cNvSpPr>
          <p:nvPr>
            <p:ph type="body" sz="quarter" idx="14"/>
          </p:nvPr>
        </p:nvSpPr>
        <p:spPr>
          <a:xfrm>
            <a:off x="457199" y="2273462"/>
            <a:ext cx="5202936" cy="3547872"/>
          </a:xfrm>
        </p:spPr>
        <p:txBody>
          <a:bodyPr/>
          <a:lstStyle/>
          <a:p>
            <a:r>
              <a:rPr lang="en-US" dirty="0"/>
              <a:t>Allowing users the ability to crowdsource, by keeping the development team small and ingratiating them to the user base we could encourage donations to fund the tool. In addition, we could offer a certificate, just like other websites do, to allow users to certify their progress as an official document for jobs and work. Charge companies who can pay for it, instead of damaging the experience for the common person.</a:t>
            </a:r>
          </a:p>
        </p:txBody>
      </p:sp>
      <p:pic>
        <p:nvPicPr>
          <p:cNvPr id="7" name="Picture Placeholder 6">
            <a:extLst>
              <a:ext uri="{FF2B5EF4-FFF2-40B4-BE49-F238E27FC236}">
                <a16:creationId xmlns:a16="http://schemas.microsoft.com/office/drawing/2014/main" id="{4176E307-8C2F-4787-9905-7583953AA818}"/>
              </a:ext>
            </a:extLst>
          </p:cNvPr>
          <p:cNvPicPr>
            <a:picLocks noGrp="1" noChangeAspect="1"/>
          </p:cNvPicPr>
          <p:nvPr>
            <p:ph type="pic" sz="quarter" idx="15"/>
          </p:nvPr>
        </p:nvPicPr>
        <p:blipFill>
          <a:blip r:embed="rId3">
            <a:extLst>
              <a:ext uri="{837473B0-CC2E-450A-ABE3-18F120FF3D39}">
                <a1611:picAttrSrcUrl xmlns:a1611="http://schemas.microsoft.com/office/drawing/2016/11/main" r:id="rId4"/>
              </a:ext>
            </a:extLst>
          </a:blip>
          <a:srcRect l="21212" r="21212"/>
          <a:stretch/>
        </p:blipFill>
        <p:spPr>
          <a:xfrm>
            <a:off x="6997700" y="914400"/>
            <a:ext cx="4333875" cy="5092700"/>
          </a:xfrm>
        </p:spPr>
      </p:pic>
      <p:sp>
        <p:nvSpPr>
          <p:cNvPr id="4" name="TextBox 3">
            <a:extLst>
              <a:ext uri="{FF2B5EF4-FFF2-40B4-BE49-F238E27FC236}">
                <a16:creationId xmlns:a16="http://schemas.microsoft.com/office/drawing/2014/main" id="{348F3A6A-2836-A7A3-44BE-CB011ACF48DA}"/>
              </a:ext>
            </a:extLst>
          </p:cNvPr>
          <p:cNvSpPr txBox="1"/>
          <p:nvPr/>
        </p:nvSpPr>
        <p:spPr>
          <a:xfrm>
            <a:off x="6997700" y="6007100"/>
            <a:ext cx="4333875" cy="230832"/>
          </a:xfrm>
          <a:prstGeom prst="rect">
            <a:avLst/>
          </a:prstGeom>
          <a:noFill/>
        </p:spPr>
        <p:txBody>
          <a:bodyPr wrap="square" rtlCol="0">
            <a:spAutoFit/>
          </a:bodyPr>
          <a:lstStyle/>
          <a:p>
            <a:r>
              <a:rPr lang="en-US" sz="900">
                <a:hlinkClick r:id="rId4" tooltip="https://commons.wikimedia.org/wiki/File:Greed.jpg"/>
              </a:rPr>
              <a:t>This Photo</a:t>
            </a:r>
            <a:r>
              <a:rPr lang="en-US" sz="900"/>
              <a:t> by Unknown Author is licensed under </a:t>
            </a:r>
            <a:r>
              <a:rPr lang="en-US" sz="900">
                <a:hlinkClick r:id="rId5" tooltip="https://creativecommons.org/licenses/by-sa/3.0/"/>
              </a:rPr>
              <a:t>CC BY-SA</a:t>
            </a:r>
            <a:endParaRPr lang="en-US" sz="900"/>
          </a:p>
        </p:txBody>
      </p:sp>
    </p:spTree>
    <p:extLst>
      <p:ext uri="{BB962C8B-B14F-4D97-AF65-F5344CB8AC3E}">
        <p14:creationId xmlns:p14="http://schemas.microsoft.com/office/powerpoint/2010/main" val="28743087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F7971532-6611-4CBD-D23C-A02A4B42E3A5}"/>
              </a:ext>
            </a:extLst>
          </p:cNvPr>
          <p:cNvSpPr>
            <a:spLocks noGrp="1"/>
          </p:cNvSpPr>
          <p:nvPr>
            <p:ph type="pic" sz="quarter" idx="13"/>
          </p:nvPr>
        </p:nvSpPr>
        <p:spPr/>
      </p:sp>
      <p:sp>
        <p:nvSpPr>
          <p:cNvPr id="3" name="Title 2">
            <a:extLst>
              <a:ext uri="{FF2B5EF4-FFF2-40B4-BE49-F238E27FC236}">
                <a16:creationId xmlns:a16="http://schemas.microsoft.com/office/drawing/2014/main" id="{3D9501A2-956A-D8BF-E2CB-8B38BA76ECEC}"/>
              </a:ext>
            </a:extLst>
          </p:cNvPr>
          <p:cNvSpPr>
            <a:spLocks noGrp="1"/>
          </p:cNvSpPr>
          <p:nvPr>
            <p:ph type="title"/>
          </p:nvPr>
        </p:nvSpPr>
        <p:spPr>
          <a:xfrm>
            <a:off x="457199" y="914400"/>
            <a:ext cx="11287958" cy="4820575"/>
          </a:xfrm>
        </p:spPr>
        <p:txBody>
          <a:bodyPr>
            <a:normAutofit/>
          </a:bodyPr>
          <a:lstStyle/>
          <a:p>
            <a:r>
              <a:rPr lang="en-US" sz="4800" dirty="0"/>
              <a:t>“The clipart looks cheap”</a:t>
            </a:r>
          </a:p>
        </p:txBody>
      </p:sp>
      <p:sp>
        <p:nvSpPr>
          <p:cNvPr id="4" name="Text Placeholder 3">
            <a:extLst>
              <a:ext uri="{FF2B5EF4-FFF2-40B4-BE49-F238E27FC236}">
                <a16:creationId xmlns:a16="http://schemas.microsoft.com/office/drawing/2014/main" id="{62AFD71D-5275-7481-C51A-608EBD8CBF01}"/>
              </a:ext>
            </a:extLst>
          </p:cNvPr>
          <p:cNvSpPr>
            <a:spLocks noGrp="1"/>
          </p:cNvSpPr>
          <p:nvPr>
            <p:ph type="body" sz="quarter" idx="14"/>
          </p:nvPr>
        </p:nvSpPr>
        <p:spPr/>
        <p:txBody>
          <a:bodyPr/>
          <a:lstStyle/>
          <a:p>
            <a:endParaRPr lang="en-US" dirty="0"/>
          </a:p>
        </p:txBody>
      </p:sp>
      <p:sp>
        <p:nvSpPr>
          <p:cNvPr id="5" name="Text Placeholder 4">
            <a:extLst>
              <a:ext uri="{FF2B5EF4-FFF2-40B4-BE49-F238E27FC236}">
                <a16:creationId xmlns:a16="http://schemas.microsoft.com/office/drawing/2014/main" id="{6BEC4F32-703F-5216-5B79-2789D1657FCE}"/>
              </a:ext>
            </a:extLst>
          </p:cNvPr>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840092786"/>
      </p:ext>
    </p:extLst>
  </p:cSld>
  <p:clrMapOvr>
    <a:masterClrMapping/>
  </p:clrMapOvr>
</p:sld>
</file>

<file path=ppt/theme/theme1.xml><?xml version="1.0" encoding="utf-8"?>
<a:theme xmlns:a="http://schemas.openxmlformats.org/drawingml/2006/main" name="Balancing Act">
  <a:themeElements>
    <a:clrScheme name="Balancing Act">
      <a:dk1>
        <a:sysClr val="windowText" lastClr="000000"/>
      </a:dk1>
      <a:lt1>
        <a:sysClr val="window" lastClr="FFFFFF"/>
      </a:lt1>
      <a:dk2>
        <a:srgbClr val="8A4C5D"/>
      </a:dk2>
      <a:lt2>
        <a:srgbClr val="9E838E"/>
      </a:lt2>
      <a:accent1>
        <a:srgbClr val="C6ADB0"/>
      </a:accent1>
      <a:accent2>
        <a:srgbClr val="E3C0BF"/>
      </a:accent2>
      <a:accent3>
        <a:srgbClr val="D4937F"/>
      </a:accent3>
      <a:accent4>
        <a:srgbClr val="CCB87E"/>
      </a:accent4>
      <a:accent5>
        <a:srgbClr val="6667AB"/>
      </a:accent5>
      <a:accent6>
        <a:srgbClr val="86A094"/>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98AF5320-421A-4856-A75D-6587C36D5470}"/>
    </a:ext>
  </a:extLst>
</a:theme>
</file>

<file path=ppt/theme/theme2.xml><?xml version="1.0" encoding="utf-8"?>
<a:theme xmlns:a="http://schemas.openxmlformats.org/drawingml/2006/main" name="Wellspring">
  <a:themeElements>
    <a:clrScheme name="Wellspring">
      <a:dk1>
        <a:sysClr val="windowText" lastClr="000000"/>
      </a:dk1>
      <a:lt1>
        <a:sysClr val="window" lastClr="FFFFFF"/>
      </a:lt1>
      <a:dk2>
        <a:srgbClr val="A1CAC9"/>
      </a:dk2>
      <a:lt2>
        <a:srgbClr val="48996B"/>
      </a:lt2>
      <a:accent1>
        <a:srgbClr val="759F51"/>
      </a:accent1>
      <a:accent2>
        <a:srgbClr val="436A2F"/>
      </a:accent2>
      <a:accent3>
        <a:srgbClr val="CFBF54"/>
      </a:accent3>
      <a:accent4>
        <a:srgbClr val="B3832F"/>
      </a:accent4>
      <a:accent5>
        <a:srgbClr val="8C5896"/>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6E2187FA-78B5-42F2-9074-40D4C2C1399B}"/>
    </a:ext>
  </a:extLst>
</a:theme>
</file>

<file path=ppt/theme/theme3.xml><?xml version="1.0" encoding="utf-8"?>
<a:theme xmlns:a="http://schemas.openxmlformats.org/drawingml/2006/main" name="Star of the show">
  <a:themeElements>
    <a:clrScheme name="Star of the show">
      <a:dk1>
        <a:sysClr val="windowText" lastClr="000000"/>
      </a:dk1>
      <a:lt1>
        <a:sysClr val="window" lastClr="FFFFFF"/>
      </a:lt1>
      <a:dk2>
        <a:srgbClr val="29282D"/>
      </a:dk2>
      <a:lt2>
        <a:srgbClr val="625C60"/>
      </a:lt2>
      <a:accent1>
        <a:srgbClr val="7C6560"/>
      </a:accent1>
      <a:accent2>
        <a:srgbClr val="AEA392"/>
      </a:accent2>
      <a:accent3>
        <a:srgbClr val="DBD4D0"/>
      </a:accent3>
      <a:accent4>
        <a:srgbClr val="8E7961"/>
      </a:accent4>
      <a:accent5>
        <a:srgbClr val="F0EDE8"/>
      </a:accent5>
      <a:accent6>
        <a:srgbClr val="6667AB"/>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CED26E1E-587B-4123-A4F9-DB49A037FBB9}"/>
    </a:ext>
  </a:extLst>
</a:theme>
</file>

<file path=ppt/theme/theme4.xml><?xml version="1.0" encoding="utf-8"?>
<a:theme xmlns:a="http://schemas.openxmlformats.org/drawingml/2006/main" name="Amusements">
  <a:themeElements>
    <a:clrScheme name="Amusements">
      <a:dk1>
        <a:sysClr val="windowText" lastClr="000000"/>
      </a:dk1>
      <a:lt1>
        <a:sysClr val="window" lastClr="FFFFFF"/>
      </a:lt1>
      <a:dk2>
        <a:srgbClr val="D77E6F"/>
      </a:dk2>
      <a:lt2>
        <a:srgbClr val="6667AB"/>
      </a:lt2>
      <a:accent1>
        <a:srgbClr val="B38F6A"/>
      </a:accent1>
      <a:accent2>
        <a:srgbClr val="D75078"/>
      </a:accent2>
      <a:accent3>
        <a:srgbClr val="E288B6"/>
      </a:accent3>
      <a:accent4>
        <a:srgbClr val="E9445D"/>
      </a:accent4>
      <a:accent5>
        <a:srgbClr val="EEC272"/>
      </a:accent5>
      <a:accent6>
        <a:srgbClr val="85A0A9"/>
      </a:accent6>
      <a:hlink>
        <a:srgbClr val="0563C1"/>
      </a:hlink>
      <a:folHlink>
        <a:srgbClr val="954F72"/>
      </a:folHlink>
    </a:clrScheme>
    <a:fontScheme name="Custom 15">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antone template_Win32_v5.potx" id="{0B6ADF6A-1AB9-4B5E-8A87-5E88E283A9E8}" vid="{573AD6BE-256C-44EB-886C-5713CB0A8D47}"/>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{C0912F94-168C-4281-93D6-7C53CB2B9B99}tf78479028_win32</Template>
  <TotalTime>38</TotalTime>
  <Words>464</Words>
  <Application>Microsoft Office PowerPoint</Application>
  <PresentationFormat>Widescreen</PresentationFormat>
  <Paragraphs>31</Paragraphs>
  <Slides>10</Slides>
  <Notes>4</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10</vt:i4>
      </vt:variant>
    </vt:vector>
  </HeadingPairs>
  <TitlesOfParts>
    <vt:vector size="18" baseType="lpstr">
      <vt:lpstr>Arial</vt:lpstr>
      <vt:lpstr>Calibri</vt:lpstr>
      <vt:lpstr>Segoe UI</vt:lpstr>
      <vt:lpstr>Segoe UI Light</vt:lpstr>
      <vt:lpstr>Balancing Act</vt:lpstr>
      <vt:lpstr>Wellspring</vt:lpstr>
      <vt:lpstr>Star of the show</vt:lpstr>
      <vt:lpstr>Amusements</vt:lpstr>
      <vt:lpstr>Entropy Softworks Customer Research Survey for Speed Typing Website</vt:lpstr>
      <vt:lpstr>Questions: What was asked</vt:lpstr>
      <vt:lpstr>“I like the ability to access it online”</vt:lpstr>
      <vt:lpstr>Cross-machine ability</vt:lpstr>
      <vt:lpstr>“I don’t practice typing frequently”</vt:lpstr>
      <vt:lpstr>Make it Easy to Pick up and Put Down</vt:lpstr>
      <vt:lpstr>“I hate online memberships; I would never pay for one”</vt:lpstr>
      <vt:lpstr>No Ads, no members</vt:lpstr>
      <vt:lpstr>“The clipart looks cheap”</vt:lpstr>
      <vt:lpstr>Clip art Cheapens the medium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Entropy Softworks Customer Research Survey for Speed Typing Website</dc:title>
  <dc:creator>Tobin Chin</dc:creator>
  <cp:lastModifiedBy>Tobin Chin</cp:lastModifiedBy>
  <cp:revision>1</cp:revision>
  <dcterms:created xsi:type="dcterms:W3CDTF">2022-09-28T11:12:23Z</dcterms:created>
  <dcterms:modified xsi:type="dcterms:W3CDTF">2022-09-28T11:52:30Z</dcterms:modified>
</cp:coreProperties>
</file>